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306" r:id="rId3"/>
    <p:sldId id="307" r:id="rId4"/>
    <p:sldId id="308" r:id="rId5"/>
    <p:sldId id="259" r:id="rId6"/>
    <p:sldId id="260" r:id="rId7"/>
    <p:sldId id="261" r:id="rId8"/>
    <p:sldId id="309" r:id="rId9"/>
    <p:sldId id="264" r:id="rId10"/>
    <p:sldId id="318" r:id="rId11"/>
    <p:sldId id="310" r:id="rId12"/>
    <p:sldId id="263" r:id="rId13"/>
    <p:sldId id="311" r:id="rId14"/>
    <p:sldId id="267" r:id="rId15"/>
    <p:sldId id="265" r:id="rId16"/>
    <p:sldId id="268" r:id="rId17"/>
    <p:sldId id="317" r:id="rId18"/>
    <p:sldId id="315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758"/>
    <a:srgbClr val="86CCCA"/>
    <a:srgbClr val="C1C1C1"/>
    <a:srgbClr val="026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3939" autoAdjust="0"/>
  </p:normalViewPr>
  <p:slideViewPr>
    <p:cSldViewPr snapToGrid="0">
      <p:cViewPr varScale="1">
        <p:scale>
          <a:sx n="80" d="100"/>
          <a:sy n="80" d="100"/>
        </p:scale>
        <p:origin x="739" y="53"/>
      </p:cViewPr>
      <p:guideLst>
        <p:guide orient="horz" pos="2159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A872D-7A27-4492-BA1C-D37219406D35}" type="doc">
      <dgm:prSet loTypeId="urn:microsoft.com/office/officeart/2008/layout/SquareAccent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71B3FCD-6ABC-437E-BBD4-56CD925D1ADA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bg1"/>
              </a:solidFill>
            </a:rPr>
            <a:t>前端</a:t>
          </a:r>
        </a:p>
      </dgm:t>
    </dgm:pt>
    <dgm:pt modelId="{AC1AD501-9872-48F8-9D32-00B3E9E21019}" type="parTrans" cxnId="{443E1981-E9D6-4373-88DF-95CF32178E1B}">
      <dgm:prSet/>
      <dgm:spPr/>
      <dgm:t>
        <a:bodyPr/>
        <a:lstStyle/>
        <a:p>
          <a:endParaRPr lang="zh-CN" altLang="en-US"/>
        </a:p>
      </dgm:t>
    </dgm:pt>
    <dgm:pt modelId="{EF681CDD-7227-47F3-9E13-D6C9513ED767}" type="sibTrans" cxnId="{443E1981-E9D6-4373-88DF-95CF32178E1B}">
      <dgm:prSet/>
      <dgm:spPr/>
      <dgm:t>
        <a:bodyPr/>
        <a:lstStyle/>
        <a:p>
          <a:endParaRPr lang="zh-CN" altLang="en-US"/>
        </a:p>
      </dgm:t>
    </dgm:pt>
    <dgm:pt modelId="{185AD830-5936-412A-9813-1440242E57A9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bg1"/>
              </a:solidFill>
            </a:rPr>
            <a:t>朱开来</a:t>
          </a:r>
        </a:p>
      </dgm:t>
    </dgm:pt>
    <dgm:pt modelId="{6A32C993-CC55-48CF-A4E7-9057F0559F6C}" type="parTrans" cxnId="{67B4FB03-629D-4E90-A14A-8801CCCEB500}">
      <dgm:prSet/>
      <dgm:spPr/>
      <dgm:t>
        <a:bodyPr/>
        <a:lstStyle/>
        <a:p>
          <a:endParaRPr lang="zh-CN" altLang="en-US"/>
        </a:p>
      </dgm:t>
    </dgm:pt>
    <dgm:pt modelId="{AFEEFDD6-EB27-4040-B119-60DE5BC95959}" type="sibTrans" cxnId="{67B4FB03-629D-4E90-A14A-8801CCCEB500}">
      <dgm:prSet/>
      <dgm:spPr/>
      <dgm:t>
        <a:bodyPr/>
        <a:lstStyle/>
        <a:p>
          <a:endParaRPr lang="zh-CN" altLang="en-US"/>
        </a:p>
      </dgm:t>
    </dgm:pt>
    <dgm:pt modelId="{9A3030C9-E16C-45BA-893F-C75E3EC31BE3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bg1"/>
              </a:solidFill>
            </a:rPr>
            <a:t>侯青山（组长）</a:t>
          </a:r>
        </a:p>
      </dgm:t>
    </dgm:pt>
    <dgm:pt modelId="{1F6EFACA-4DC0-4A88-9211-3B85A77D5FA8}" type="parTrans" cxnId="{7AF37386-670E-4966-A955-8A875DC51CEC}">
      <dgm:prSet/>
      <dgm:spPr/>
      <dgm:t>
        <a:bodyPr/>
        <a:lstStyle/>
        <a:p>
          <a:endParaRPr lang="zh-CN" altLang="en-US"/>
        </a:p>
      </dgm:t>
    </dgm:pt>
    <dgm:pt modelId="{B98B04F7-9481-4C81-B2F4-A5F07F5538A1}" type="sibTrans" cxnId="{7AF37386-670E-4966-A955-8A875DC51CEC}">
      <dgm:prSet/>
      <dgm:spPr/>
      <dgm:t>
        <a:bodyPr/>
        <a:lstStyle/>
        <a:p>
          <a:endParaRPr lang="zh-CN" altLang="en-US"/>
        </a:p>
      </dgm:t>
    </dgm:pt>
    <dgm:pt modelId="{6FA1C1C3-6C00-4B1D-B21C-48303C5E2CA9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bg1"/>
              </a:solidFill>
            </a:rPr>
            <a:t>柏云迪</a:t>
          </a:r>
        </a:p>
      </dgm:t>
    </dgm:pt>
    <dgm:pt modelId="{B8BCA98B-E3D5-43A3-94A0-8B4607CCE467}" type="parTrans" cxnId="{8B995278-B1AA-44F4-9CAC-1FDAF3EAAEB4}">
      <dgm:prSet/>
      <dgm:spPr/>
      <dgm:t>
        <a:bodyPr/>
        <a:lstStyle/>
        <a:p>
          <a:endParaRPr lang="zh-CN" altLang="en-US"/>
        </a:p>
      </dgm:t>
    </dgm:pt>
    <dgm:pt modelId="{7C0536B2-C0E8-490F-9901-54DBE4F2920D}" type="sibTrans" cxnId="{8B995278-B1AA-44F4-9CAC-1FDAF3EAAEB4}">
      <dgm:prSet/>
      <dgm:spPr/>
      <dgm:t>
        <a:bodyPr/>
        <a:lstStyle/>
        <a:p>
          <a:endParaRPr lang="zh-CN" altLang="en-US"/>
        </a:p>
      </dgm:t>
    </dgm:pt>
    <dgm:pt modelId="{467969F0-B7C3-411C-9547-4C86A892746F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bg1"/>
              </a:solidFill>
            </a:rPr>
            <a:t>后端</a:t>
          </a:r>
        </a:p>
      </dgm:t>
    </dgm:pt>
    <dgm:pt modelId="{2B460B40-9E33-46EA-8C10-F2ED66B0CB22}" type="parTrans" cxnId="{2560B540-647C-49BA-BF6A-759F13680FD7}">
      <dgm:prSet/>
      <dgm:spPr/>
      <dgm:t>
        <a:bodyPr/>
        <a:lstStyle/>
        <a:p>
          <a:endParaRPr lang="zh-CN" altLang="en-US"/>
        </a:p>
      </dgm:t>
    </dgm:pt>
    <dgm:pt modelId="{B7C0CE42-A91A-44FE-9ABF-E75B87C326FA}" type="sibTrans" cxnId="{2560B540-647C-49BA-BF6A-759F13680FD7}">
      <dgm:prSet/>
      <dgm:spPr/>
      <dgm:t>
        <a:bodyPr/>
        <a:lstStyle/>
        <a:p>
          <a:endParaRPr lang="zh-CN" altLang="en-US"/>
        </a:p>
      </dgm:t>
    </dgm:pt>
    <dgm:pt modelId="{6D86D592-B182-47EE-AD8C-F6D06F6088FF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bg1"/>
              </a:solidFill>
            </a:rPr>
            <a:t>唐巍祚</a:t>
          </a:r>
        </a:p>
      </dgm:t>
    </dgm:pt>
    <dgm:pt modelId="{CE416367-67F7-4060-9261-9FB363CD2111}" type="parTrans" cxnId="{6E3192DF-4D80-4763-969D-2A34D48DF834}">
      <dgm:prSet/>
      <dgm:spPr/>
      <dgm:t>
        <a:bodyPr/>
        <a:lstStyle/>
        <a:p>
          <a:endParaRPr lang="zh-CN" altLang="en-US"/>
        </a:p>
      </dgm:t>
    </dgm:pt>
    <dgm:pt modelId="{D7DDD1C6-371B-46D2-9BBE-10FD61EBAE90}" type="sibTrans" cxnId="{6E3192DF-4D80-4763-969D-2A34D48DF834}">
      <dgm:prSet/>
      <dgm:spPr/>
      <dgm:t>
        <a:bodyPr/>
        <a:lstStyle/>
        <a:p>
          <a:endParaRPr lang="zh-CN" altLang="en-US"/>
        </a:p>
      </dgm:t>
    </dgm:pt>
    <dgm:pt modelId="{3B7659E7-550A-46F0-8494-C48974385FB5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bg1"/>
              </a:solidFill>
            </a:rPr>
            <a:t>陈语妍</a:t>
          </a:r>
        </a:p>
      </dgm:t>
    </dgm:pt>
    <dgm:pt modelId="{6B2E3053-0294-4870-9974-B195DF0B9D99}" type="parTrans" cxnId="{27256308-2949-425A-9612-9A1EDABBC3EB}">
      <dgm:prSet/>
      <dgm:spPr/>
      <dgm:t>
        <a:bodyPr/>
        <a:lstStyle/>
        <a:p>
          <a:endParaRPr lang="zh-CN" altLang="en-US"/>
        </a:p>
      </dgm:t>
    </dgm:pt>
    <dgm:pt modelId="{6C27B38A-B293-4151-8EE9-3CF6D34D6300}" type="sibTrans" cxnId="{27256308-2949-425A-9612-9A1EDABBC3EB}">
      <dgm:prSet/>
      <dgm:spPr/>
      <dgm:t>
        <a:bodyPr/>
        <a:lstStyle/>
        <a:p>
          <a:endParaRPr lang="zh-CN" altLang="en-US"/>
        </a:p>
      </dgm:t>
    </dgm:pt>
    <dgm:pt modelId="{61FF2D90-B650-4480-9B17-F0BC7410003F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bg1"/>
              </a:solidFill>
            </a:rPr>
            <a:t>陈天乐</a:t>
          </a:r>
        </a:p>
      </dgm:t>
    </dgm:pt>
    <dgm:pt modelId="{A22D4D7E-7E15-40E8-BACE-763F26974D98}" type="parTrans" cxnId="{811B35DD-D69A-46F4-98E9-3A231BEEA803}">
      <dgm:prSet/>
      <dgm:spPr/>
      <dgm:t>
        <a:bodyPr/>
        <a:lstStyle/>
        <a:p>
          <a:endParaRPr lang="zh-CN" altLang="en-US"/>
        </a:p>
      </dgm:t>
    </dgm:pt>
    <dgm:pt modelId="{BFFECC99-2BCB-49EB-B7EF-A6DCC7851F90}" type="sibTrans" cxnId="{811B35DD-D69A-46F4-98E9-3A231BEEA803}">
      <dgm:prSet/>
      <dgm:spPr/>
      <dgm:t>
        <a:bodyPr/>
        <a:lstStyle/>
        <a:p>
          <a:endParaRPr lang="zh-CN" altLang="en-US"/>
        </a:p>
      </dgm:t>
    </dgm:pt>
    <dgm:pt modelId="{655D43FB-775E-42F0-830A-8978C701637E}" type="pres">
      <dgm:prSet presAssocID="{202A872D-7A27-4492-BA1C-D37219406D35}" presName="layout" presStyleCnt="0">
        <dgm:presLayoutVars>
          <dgm:chMax/>
          <dgm:chPref/>
          <dgm:dir/>
          <dgm:resizeHandles/>
        </dgm:presLayoutVars>
      </dgm:prSet>
      <dgm:spPr/>
    </dgm:pt>
    <dgm:pt modelId="{EC1F68E7-567E-4B9D-9357-60EE608E0378}" type="pres">
      <dgm:prSet presAssocID="{F71B3FCD-6ABC-437E-BBD4-56CD925D1ADA}" presName="root" presStyleCnt="0">
        <dgm:presLayoutVars>
          <dgm:chMax/>
          <dgm:chPref/>
        </dgm:presLayoutVars>
      </dgm:prSet>
      <dgm:spPr/>
    </dgm:pt>
    <dgm:pt modelId="{38A28244-B7D9-48EA-92BE-09FDD2DDE1AA}" type="pres">
      <dgm:prSet presAssocID="{F71B3FCD-6ABC-437E-BBD4-56CD925D1ADA}" presName="rootComposite" presStyleCnt="0">
        <dgm:presLayoutVars/>
      </dgm:prSet>
      <dgm:spPr/>
    </dgm:pt>
    <dgm:pt modelId="{2D8D30EA-E2BC-49FD-841B-11FA1935751A}" type="pres">
      <dgm:prSet presAssocID="{F71B3FCD-6ABC-437E-BBD4-56CD925D1ADA}" presName="ParentAccent" presStyleLbl="alignNode1" presStyleIdx="0" presStyleCnt="2"/>
      <dgm:spPr/>
    </dgm:pt>
    <dgm:pt modelId="{F2EBD277-AEF0-45CE-A387-ECE3602327D0}" type="pres">
      <dgm:prSet presAssocID="{F71B3FCD-6ABC-437E-BBD4-56CD925D1ADA}" presName="ParentSmallAccent" presStyleLbl="fgAcc1" presStyleIdx="0" presStyleCnt="2"/>
      <dgm:spPr/>
    </dgm:pt>
    <dgm:pt modelId="{EBF0BB13-0B35-4694-B0CF-2641E78DA537}" type="pres">
      <dgm:prSet presAssocID="{F71B3FCD-6ABC-437E-BBD4-56CD925D1ADA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8C3134FC-A444-439B-A5D6-F2901520FC8C}" type="pres">
      <dgm:prSet presAssocID="{F71B3FCD-6ABC-437E-BBD4-56CD925D1ADA}" presName="childShape" presStyleCnt="0">
        <dgm:presLayoutVars>
          <dgm:chMax val="0"/>
          <dgm:chPref val="0"/>
        </dgm:presLayoutVars>
      </dgm:prSet>
      <dgm:spPr/>
    </dgm:pt>
    <dgm:pt modelId="{9DEB887D-DFD4-4DE8-A4C3-5F1382683A32}" type="pres">
      <dgm:prSet presAssocID="{185AD830-5936-412A-9813-1440242E57A9}" presName="childComposite" presStyleCnt="0">
        <dgm:presLayoutVars>
          <dgm:chMax val="0"/>
          <dgm:chPref val="0"/>
        </dgm:presLayoutVars>
      </dgm:prSet>
      <dgm:spPr/>
    </dgm:pt>
    <dgm:pt modelId="{F4E36E94-8F17-496D-8DD3-44E7704381AD}" type="pres">
      <dgm:prSet presAssocID="{185AD830-5936-412A-9813-1440242E57A9}" presName="ChildAccent" presStyleLbl="solidFgAcc1" presStyleIdx="0" presStyleCnt="6"/>
      <dgm:spPr/>
    </dgm:pt>
    <dgm:pt modelId="{7E888025-0858-4EBA-B560-BDD580BF9B46}" type="pres">
      <dgm:prSet presAssocID="{185AD830-5936-412A-9813-1440242E57A9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6085EFC4-3D92-472E-91CC-254357F4E6EC}" type="pres">
      <dgm:prSet presAssocID="{9A3030C9-E16C-45BA-893F-C75E3EC31BE3}" presName="childComposite" presStyleCnt="0">
        <dgm:presLayoutVars>
          <dgm:chMax val="0"/>
          <dgm:chPref val="0"/>
        </dgm:presLayoutVars>
      </dgm:prSet>
      <dgm:spPr/>
    </dgm:pt>
    <dgm:pt modelId="{2916D2D8-8D80-40D3-B70E-B041C564CF74}" type="pres">
      <dgm:prSet presAssocID="{9A3030C9-E16C-45BA-893F-C75E3EC31BE3}" presName="ChildAccent" presStyleLbl="solidFgAcc1" presStyleIdx="1" presStyleCnt="6"/>
      <dgm:spPr/>
    </dgm:pt>
    <dgm:pt modelId="{56F02869-CE72-4CDC-ACCC-CA38E55872B8}" type="pres">
      <dgm:prSet presAssocID="{9A3030C9-E16C-45BA-893F-C75E3EC31BE3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DB89C8BF-5778-43CB-8D56-AD87BD9DE594}" type="pres">
      <dgm:prSet presAssocID="{6FA1C1C3-6C00-4B1D-B21C-48303C5E2CA9}" presName="childComposite" presStyleCnt="0">
        <dgm:presLayoutVars>
          <dgm:chMax val="0"/>
          <dgm:chPref val="0"/>
        </dgm:presLayoutVars>
      </dgm:prSet>
      <dgm:spPr/>
    </dgm:pt>
    <dgm:pt modelId="{224752FF-2097-4581-9640-A4F064DB7F97}" type="pres">
      <dgm:prSet presAssocID="{6FA1C1C3-6C00-4B1D-B21C-48303C5E2CA9}" presName="ChildAccent" presStyleLbl="solidFgAcc1" presStyleIdx="2" presStyleCnt="6"/>
      <dgm:spPr/>
    </dgm:pt>
    <dgm:pt modelId="{CCE8D2CD-161D-4C8D-9210-9A6C367AB028}" type="pres">
      <dgm:prSet presAssocID="{6FA1C1C3-6C00-4B1D-B21C-48303C5E2CA9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E361EC3B-5E91-4732-B374-624CE462314E}" type="pres">
      <dgm:prSet presAssocID="{467969F0-B7C3-411C-9547-4C86A892746F}" presName="root" presStyleCnt="0">
        <dgm:presLayoutVars>
          <dgm:chMax/>
          <dgm:chPref/>
        </dgm:presLayoutVars>
      </dgm:prSet>
      <dgm:spPr/>
    </dgm:pt>
    <dgm:pt modelId="{5D725709-BA0D-43F5-A99A-6D57701D60DF}" type="pres">
      <dgm:prSet presAssocID="{467969F0-B7C3-411C-9547-4C86A892746F}" presName="rootComposite" presStyleCnt="0">
        <dgm:presLayoutVars/>
      </dgm:prSet>
      <dgm:spPr/>
    </dgm:pt>
    <dgm:pt modelId="{E43C3931-3EAC-4578-9428-03FC2EE15936}" type="pres">
      <dgm:prSet presAssocID="{467969F0-B7C3-411C-9547-4C86A892746F}" presName="ParentAccent" presStyleLbl="alignNode1" presStyleIdx="1" presStyleCnt="2"/>
      <dgm:spPr/>
    </dgm:pt>
    <dgm:pt modelId="{7C873381-D2D1-4E9A-8F85-0C17185B9629}" type="pres">
      <dgm:prSet presAssocID="{467969F0-B7C3-411C-9547-4C86A892746F}" presName="ParentSmallAccent" presStyleLbl="fgAcc1" presStyleIdx="1" presStyleCnt="2"/>
      <dgm:spPr/>
    </dgm:pt>
    <dgm:pt modelId="{7E29AED6-542A-48B2-80E9-289F6C25C62F}" type="pres">
      <dgm:prSet presAssocID="{467969F0-B7C3-411C-9547-4C86A892746F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4E12E0AE-A13F-477B-B69E-8E3AA76984BD}" type="pres">
      <dgm:prSet presAssocID="{467969F0-B7C3-411C-9547-4C86A892746F}" presName="childShape" presStyleCnt="0">
        <dgm:presLayoutVars>
          <dgm:chMax val="0"/>
          <dgm:chPref val="0"/>
        </dgm:presLayoutVars>
      </dgm:prSet>
      <dgm:spPr/>
    </dgm:pt>
    <dgm:pt modelId="{163D2E62-CF6A-4671-B2FD-AB53617836B5}" type="pres">
      <dgm:prSet presAssocID="{6D86D592-B182-47EE-AD8C-F6D06F6088FF}" presName="childComposite" presStyleCnt="0">
        <dgm:presLayoutVars>
          <dgm:chMax val="0"/>
          <dgm:chPref val="0"/>
        </dgm:presLayoutVars>
      </dgm:prSet>
      <dgm:spPr/>
    </dgm:pt>
    <dgm:pt modelId="{BCCAF1E5-FA97-43F7-A6F6-861E22C9A584}" type="pres">
      <dgm:prSet presAssocID="{6D86D592-B182-47EE-AD8C-F6D06F6088FF}" presName="ChildAccent" presStyleLbl="solidFgAcc1" presStyleIdx="3" presStyleCnt="6"/>
      <dgm:spPr/>
    </dgm:pt>
    <dgm:pt modelId="{DB5516C3-AF44-4629-A82A-B5791E7ADF8E}" type="pres">
      <dgm:prSet presAssocID="{6D86D592-B182-47EE-AD8C-F6D06F6088FF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3E63ECD8-4B3A-45C0-88E1-2D40DB3A41B6}" type="pres">
      <dgm:prSet presAssocID="{3B7659E7-550A-46F0-8494-C48974385FB5}" presName="childComposite" presStyleCnt="0">
        <dgm:presLayoutVars>
          <dgm:chMax val="0"/>
          <dgm:chPref val="0"/>
        </dgm:presLayoutVars>
      </dgm:prSet>
      <dgm:spPr/>
    </dgm:pt>
    <dgm:pt modelId="{90855661-6A51-47F3-8CB4-8C1E8EB589D5}" type="pres">
      <dgm:prSet presAssocID="{3B7659E7-550A-46F0-8494-C48974385FB5}" presName="ChildAccent" presStyleLbl="solidFgAcc1" presStyleIdx="4" presStyleCnt="6"/>
      <dgm:spPr/>
    </dgm:pt>
    <dgm:pt modelId="{D70B45A1-B4B2-4196-B47F-679AAE9A341E}" type="pres">
      <dgm:prSet presAssocID="{3B7659E7-550A-46F0-8494-C48974385FB5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0EB07F35-45B1-42D7-8AD3-607EB31CF1C4}" type="pres">
      <dgm:prSet presAssocID="{61FF2D90-B650-4480-9B17-F0BC7410003F}" presName="childComposite" presStyleCnt="0">
        <dgm:presLayoutVars>
          <dgm:chMax val="0"/>
          <dgm:chPref val="0"/>
        </dgm:presLayoutVars>
      </dgm:prSet>
      <dgm:spPr/>
    </dgm:pt>
    <dgm:pt modelId="{25EE3DFE-F992-4307-A29A-DE9A17AE72BD}" type="pres">
      <dgm:prSet presAssocID="{61FF2D90-B650-4480-9B17-F0BC7410003F}" presName="ChildAccent" presStyleLbl="solidFgAcc1" presStyleIdx="5" presStyleCnt="6"/>
      <dgm:spPr/>
    </dgm:pt>
    <dgm:pt modelId="{9102E8F6-5E24-474A-A422-00A9739352E0}" type="pres">
      <dgm:prSet presAssocID="{61FF2D90-B650-4480-9B17-F0BC7410003F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45C6FA03-F7F7-489C-83CC-E99FC8613510}" type="presOf" srcId="{61FF2D90-B650-4480-9B17-F0BC7410003F}" destId="{9102E8F6-5E24-474A-A422-00A9739352E0}" srcOrd="0" destOrd="0" presId="urn:microsoft.com/office/officeart/2008/layout/SquareAccentList"/>
    <dgm:cxn modelId="{67B4FB03-629D-4E90-A14A-8801CCCEB500}" srcId="{F71B3FCD-6ABC-437E-BBD4-56CD925D1ADA}" destId="{185AD830-5936-412A-9813-1440242E57A9}" srcOrd="0" destOrd="0" parTransId="{6A32C993-CC55-48CF-A4E7-9057F0559F6C}" sibTransId="{AFEEFDD6-EB27-4040-B119-60DE5BC95959}"/>
    <dgm:cxn modelId="{27256308-2949-425A-9612-9A1EDABBC3EB}" srcId="{467969F0-B7C3-411C-9547-4C86A892746F}" destId="{3B7659E7-550A-46F0-8494-C48974385FB5}" srcOrd="1" destOrd="0" parTransId="{6B2E3053-0294-4870-9974-B195DF0B9D99}" sibTransId="{6C27B38A-B293-4151-8EE9-3CF6D34D6300}"/>
    <dgm:cxn modelId="{F51E8214-E388-47DB-9E6F-11B48E9D8805}" type="presOf" srcId="{F71B3FCD-6ABC-437E-BBD4-56CD925D1ADA}" destId="{EBF0BB13-0B35-4694-B0CF-2641E78DA537}" srcOrd="0" destOrd="0" presId="urn:microsoft.com/office/officeart/2008/layout/SquareAccentList"/>
    <dgm:cxn modelId="{ED589D25-C0AD-43FF-95E9-ACB848856B3C}" type="presOf" srcId="{185AD830-5936-412A-9813-1440242E57A9}" destId="{7E888025-0858-4EBA-B560-BDD580BF9B46}" srcOrd="0" destOrd="0" presId="urn:microsoft.com/office/officeart/2008/layout/SquareAccentList"/>
    <dgm:cxn modelId="{2AC79E2B-5968-4698-B66D-74D004869B3D}" type="presOf" srcId="{202A872D-7A27-4492-BA1C-D37219406D35}" destId="{655D43FB-775E-42F0-830A-8978C701637E}" srcOrd="0" destOrd="0" presId="urn:microsoft.com/office/officeart/2008/layout/SquareAccentList"/>
    <dgm:cxn modelId="{2560B540-647C-49BA-BF6A-759F13680FD7}" srcId="{202A872D-7A27-4492-BA1C-D37219406D35}" destId="{467969F0-B7C3-411C-9547-4C86A892746F}" srcOrd="1" destOrd="0" parTransId="{2B460B40-9E33-46EA-8C10-F2ED66B0CB22}" sibTransId="{B7C0CE42-A91A-44FE-9ABF-E75B87C326FA}"/>
    <dgm:cxn modelId="{ED66485C-FDE5-48DB-B378-EEA11AE65091}" type="presOf" srcId="{6FA1C1C3-6C00-4B1D-B21C-48303C5E2CA9}" destId="{CCE8D2CD-161D-4C8D-9210-9A6C367AB028}" srcOrd="0" destOrd="0" presId="urn:microsoft.com/office/officeart/2008/layout/SquareAccentList"/>
    <dgm:cxn modelId="{D2C73B5F-3A70-4E88-BE96-AD9F51190A8C}" type="presOf" srcId="{3B7659E7-550A-46F0-8494-C48974385FB5}" destId="{D70B45A1-B4B2-4196-B47F-679AAE9A341E}" srcOrd="0" destOrd="0" presId="urn:microsoft.com/office/officeart/2008/layout/SquareAccentList"/>
    <dgm:cxn modelId="{8B995278-B1AA-44F4-9CAC-1FDAF3EAAEB4}" srcId="{F71B3FCD-6ABC-437E-BBD4-56CD925D1ADA}" destId="{6FA1C1C3-6C00-4B1D-B21C-48303C5E2CA9}" srcOrd="2" destOrd="0" parTransId="{B8BCA98B-E3D5-43A3-94A0-8B4607CCE467}" sibTransId="{7C0536B2-C0E8-490F-9901-54DBE4F2920D}"/>
    <dgm:cxn modelId="{7A4B707D-A19A-4CB7-8507-FCCE93D52E9C}" type="presOf" srcId="{467969F0-B7C3-411C-9547-4C86A892746F}" destId="{7E29AED6-542A-48B2-80E9-289F6C25C62F}" srcOrd="0" destOrd="0" presId="urn:microsoft.com/office/officeart/2008/layout/SquareAccentList"/>
    <dgm:cxn modelId="{443E1981-E9D6-4373-88DF-95CF32178E1B}" srcId="{202A872D-7A27-4492-BA1C-D37219406D35}" destId="{F71B3FCD-6ABC-437E-BBD4-56CD925D1ADA}" srcOrd="0" destOrd="0" parTransId="{AC1AD501-9872-48F8-9D32-00B3E9E21019}" sibTransId="{EF681CDD-7227-47F3-9E13-D6C9513ED767}"/>
    <dgm:cxn modelId="{7AF37386-670E-4966-A955-8A875DC51CEC}" srcId="{F71B3FCD-6ABC-437E-BBD4-56CD925D1ADA}" destId="{9A3030C9-E16C-45BA-893F-C75E3EC31BE3}" srcOrd="1" destOrd="0" parTransId="{1F6EFACA-4DC0-4A88-9211-3B85A77D5FA8}" sibTransId="{B98B04F7-9481-4C81-B2F4-A5F07F5538A1}"/>
    <dgm:cxn modelId="{1BCA029C-59F0-46CC-AA2B-343DA7E6C449}" type="presOf" srcId="{6D86D592-B182-47EE-AD8C-F6D06F6088FF}" destId="{DB5516C3-AF44-4629-A82A-B5791E7ADF8E}" srcOrd="0" destOrd="0" presId="urn:microsoft.com/office/officeart/2008/layout/SquareAccentList"/>
    <dgm:cxn modelId="{811B35DD-D69A-46F4-98E9-3A231BEEA803}" srcId="{467969F0-B7C3-411C-9547-4C86A892746F}" destId="{61FF2D90-B650-4480-9B17-F0BC7410003F}" srcOrd="2" destOrd="0" parTransId="{A22D4D7E-7E15-40E8-BACE-763F26974D98}" sibTransId="{BFFECC99-2BCB-49EB-B7EF-A6DCC7851F90}"/>
    <dgm:cxn modelId="{6E3192DF-4D80-4763-969D-2A34D48DF834}" srcId="{467969F0-B7C3-411C-9547-4C86A892746F}" destId="{6D86D592-B182-47EE-AD8C-F6D06F6088FF}" srcOrd="0" destOrd="0" parTransId="{CE416367-67F7-4060-9261-9FB363CD2111}" sibTransId="{D7DDD1C6-371B-46D2-9BBE-10FD61EBAE90}"/>
    <dgm:cxn modelId="{F64CBCE2-8496-4C7A-AC5D-E6A9530C695C}" type="presOf" srcId="{9A3030C9-E16C-45BA-893F-C75E3EC31BE3}" destId="{56F02869-CE72-4CDC-ACCC-CA38E55872B8}" srcOrd="0" destOrd="0" presId="urn:microsoft.com/office/officeart/2008/layout/SquareAccentList"/>
    <dgm:cxn modelId="{6EB7CE8E-6511-47A8-AC07-D4A36A43FA19}" type="presParOf" srcId="{655D43FB-775E-42F0-830A-8978C701637E}" destId="{EC1F68E7-567E-4B9D-9357-60EE608E0378}" srcOrd="0" destOrd="0" presId="urn:microsoft.com/office/officeart/2008/layout/SquareAccentList"/>
    <dgm:cxn modelId="{7AE245BF-CEE5-4851-A534-D05FC6A6AEE9}" type="presParOf" srcId="{EC1F68E7-567E-4B9D-9357-60EE608E0378}" destId="{38A28244-B7D9-48EA-92BE-09FDD2DDE1AA}" srcOrd="0" destOrd="0" presId="urn:microsoft.com/office/officeart/2008/layout/SquareAccentList"/>
    <dgm:cxn modelId="{2DCE8B27-0EDA-4185-9B60-8D2E0F96F6F5}" type="presParOf" srcId="{38A28244-B7D9-48EA-92BE-09FDD2DDE1AA}" destId="{2D8D30EA-E2BC-49FD-841B-11FA1935751A}" srcOrd="0" destOrd="0" presId="urn:microsoft.com/office/officeart/2008/layout/SquareAccentList"/>
    <dgm:cxn modelId="{F60A8987-E366-4DD1-BC8A-F80D8AFC4CDF}" type="presParOf" srcId="{38A28244-B7D9-48EA-92BE-09FDD2DDE1AA}" destId="{F2EBD277-AEF0-45CE-A387-ECE3602327D0}" srcOrd="1" destOrd="0" presId="urn:microsoft.com/office/officeart/2008/layout/SquareAccentList"/>
    <dgm:cxn modelId="{96B78601-9BB9-4BF9-9937-871524D05453}" type="presParOf" srcId="{38A28244-B7D9-48EA-92BE-09FDD2DDE1AA}" destId="{EBF0BB13-0B35-4694-B0CF-2641E78DA537}" srcOrd="2" destOrd="0" presId="urn:microsoft.com/office/officeart/2008/layout/SquareAccentList"/>
    <dgm:cxn modelId="{4227C506-963C-4D03-BEF3-9F9118F589A2}" type="presParOf" srcId="{EC1F68E7-567E-4B9D-9357-60EE608E0378}" destId="{8C3134FC-A444-439B-A5D6-F2901520FC8C}" srcOrd="1" destOrd="0" presId="urn:microsoft.com/office/officeart/2008/layout/SquareAccentList"/>
    <dgm:cxn modelId="{3C3B4368-78A1-46E0-9AC5-6495ABBDC75E}" type="presParOf" srcId="{8C3134FC-A444-439B-A5D6-F2901520FC8C}" destId="{9DEB887D-DFD4-4DE8-A4C3-5F1382683A32}" srcOrd="0" destOrd="0" presId="urn:microsoft.com/office/officeart/2008/layout/SquareAccentList"/>
    <dgm:cxn modelId="{849A3AB9-4C5D-41E0-9F36-32A5F28735B9}" type="presParOf" srcId="{9DEB887D-DFD4-4DE8-A4C3-5F1382683A32}" destId="{F4E36E94-8F17-496D-8DD3-44E7704381AD}" srcOrd="0" destOrd="0" presId="urn:microsoft.com/office/officeart/2008/layout/SquareAccentList"/>
    <dgm:cxn modelId="{4A994F43-4461-4A69-AEBF-5D3D7B62EDB4}" type="presParOf" srcId="{9DEB887D-DFD4-4DE8-A4C3-5F1382683A32}" destId="{7E888025-0858-4EBA-B560-BDD580BF9B46}" srcOrd="1" destOrd="0" presId="urn:microsoft.com/office/officeart/2008/layout/SquareAccentList"/>
    <dgm:cxn modelId="{BE113059-9012-4F07-9AC2-41321BEEBC12}" type="presParOf" srcId="{8C3134FC-A444-439B-A5D6-F2901520FC8C}" destId="{6085EFC4-3D92-472E-91CC-254357F4E6EC}" srcOrd="1" destOrd="0" presId="urn:microsoft.com/office/officeart/2008/layout/SquareAccentList"/>
    <dgm:cxn modelId="{7FCC1F12-3337-4ED6-AFBD-969DF894977A}" type="presParOf" srcId="{6085EFC4-3D92-472E-91CC-254357F4E6EC}" destId="{2916D2D8-8D80-40D3-B70E-B041C564CF74}" srcOrd="0" destOrd="0" presId="urn:microsoft.com/office/officeart/2008/layout/SquareAccentList"/>
    <dgm:cxn modelId="{6D8495DE-96FF-4429-83BE-DEADAC78C7DD}" type="presParOf" srcId="{6085EFC4-3D92-472E-91CC-254357F4E6EC}" destId="{56F02869-CE72-4CDC-ACCC-CA38E55872B8}" srcOrd="1" destOrd="0" presId="urn:microsoft.com/office/officeart/2008/layout/SquareAccentList"/>
    <dgm:cxn modelId="{DC4790CC-C7EC-4DE8-93E1-8EB24CE3E094}" type="presParOf" srcId="{8C3134FC-A444-439B-A5D6-F2901520FC8C}" destId="{DB89C8BF-5778-43CB-8D56-AD87BD9DE594}" srcOrd="2" destOrd="0" presId="urn:microsoft.com/office/officeart/2008/layout/SquareAccentList"/>
    <dgm:cxn modelId="{361577F0-995D-4F24-B968-A234CDBAE006}" type="presParOf" srcId="{DB89C8BF-5778-43CB-8D56-AD87BD9DE594}" destId="{224752FF-2097-4581-9640-A4F064DB7F97}" srcOrd="0" destOrd="0" presId="urn:microsoft.com/office/officeart/2008/layout/SquareAccentList"/>
    <dgm:cxn modelId="{7112AAC4-24DF-4592-A55A-AF35685D834E}" type="presParOf" srcId="{DB89C8BF-5778-43CB-8D56-AD87BD9DE594}" destId="{CCE8D2CD-161D-4C8D-9210-9A6C367AB028}" srcOrd="1" destOrd="0" presId="urn:microsoft.com/office/officeart/2008/layout/SquareAccentList"/>
    <dgm:cxn modelId="{2FC55845-1CD6-4E03-919F-46A83444D4D4}" type="presParOf" srcId="{655D43FB-775E-42F0-830A-8978C701637E}" destId="{E361EC3B-5E91-4732-B374-624CE462314E}" srcOrd="1" destOrd="0" presId="urn:microsoft.com/office/officeart/2008/layout/SquareAccentList"/>
    <dgm:cxn modelId="{8D360CB3-7E72-4D94-BC3E-4A4135991043}" type="presParOf" srcId="{E361EC3B-5E91-4732-B374-624CE462314E}" destId="{5D725709-BA0D-43F5-A99A-6D57701D60DF}" srcOrd="0" destOrd="0" presId="urn:microsoft.com/office/officeart/2008/layout/SquareAccentList"/>
    <dgm:cxn modelId="{8B52C3D5-F52C-46CE-A599-697C99C2CFD7}" type="presParOf" srcId="{5D725709-BA0D-43F5-A99A-6D57701D60DF}" destId="{E43C3931-3EAC-4578-9428-03FC2EE15936}" srcOrd="0" destOrd="0" presId="urn:microsoft.com/office/officeart/2008/layout/SquareAccentList"/>
    <dgm:cxn modelId="{064F11CA-32C6-48A0-A41E-7FD7284B2518}" type="presParOf" srcId="{5D725709-BA0D-43F5-A99A-6D57701D60DF}" destId="{7C873381-D2D1-4E9A-8F85-0C17185B9629}" srcOrd="1" destOrd="0" presId="urn:microsoft.com/office/officeart/2008/layout/SquareAccentList"/>
    <dgm:cxn modelId="{8C5F1F09-D98B-4194-9707-005EF0C91C0B}" type="presParOf" srcId="{5D725709-BA0D-43F5-A99A-6D57701D60DF}" destId="{7E29AED6-542A-48B2-80E9-289F6C25C62F}" srcOrd="2" destOrd="0" presId="urn:microsoft.com/office/officeart/2008/layout/SquareAccentList"/>
    <dgm:cxn modelId="{18EC6787-E8AB-411C-80AF-AE4DCF74CD9D}" type="presParOf" srcId="{E361EC3B-5E91-4732-B374-624CE462314E}" destId="{4E12E0AE-A13F-477B-B69E-8E3AA76984BD}" srcOrd="1" destOrd="0" presId="urn:microsoft.com/office/officeart/2008/layout/SquareAccentList"/>
    <dgm:cxn modelId="{6978D91F-0010-42DD-AAAE-360C9B48B62D}" type="presParOf" srcId="{4E12E0AE-A13F-477B-B69E-8E3AA76984BD}" destId="{163D2E62-CF6A-4671-B2FD-AB53617836B5}" srcOrd="0" destOrd="0" presId="urn:microsoft.com/office/officeart/2008/layout/SquareAccentList"/>
    <dgm:cxn modelId="{80404205-E586-4516-85DC-D28A990866C2}" type="presParOf" srcId="{163D2E62-CF6A-4671-B2FD-AB53617836B5}" destId="{BCCAF1E5-FA97-43F7-A6F6-861E22C9A584}" srcOrd="0" destOrd="0" presId="urn:microsoft.com/office/officeart/2008/layout/SquareAccentList"/>
    <dgm:cxn modelId="{4229BFA1-1F8F-4B5E-9582-26C5CCFE788F}" type="presParOf" srcId="{163D2E62-CF6A-4671-B2FD-AB53617836B5}" destId="{DB5516C3-AF44-4629-A82A-B5791E7ADF8E}" srcOrd="1" destOrd="0" presId="urn:microsoft.com/office/officeart/2008/layout/SquareAccentList"/>
    <dgm:cxn modelId="{9C2E09C2-0610-4C0E-BFB7-E208F5CFC943}" type="presParOf" srcId="{4E12E0AE-A13F-477B-B69E-8E3AA76984BD}" destId="{3E63ECD8-4B3A-45C0-88E1-2D40DB3A41B6}" srcOrd="1" destOrd="0" presId="urn:microsoft.com/office/officeart/2008/layout/SquareAccentList"/>
    <dgm:cxn modelId="{C1A9755A-00D1-4EB7-89C6-DCF192488717}" type="presParOf" srcId="{3E63ECD8-4B3A-45C0-88E1-2D40DB3A41B6}" destId="{90855661-6A51-47F3-8CB4-8C1E8EB589D5}" srcOrd="0" destOrd="0" presId="urn:microsoft.com/office/officeart/2008/layout/SquareAccentList"/>
    <dgm:cxn modelId="{382B2E87-2FB0-483C-B429-C68CCEE70487}" type="presParOf" srcId="{3E63ECD8-4B3A-45C0-88E1-2D40DB3A41B6}" destId="{D70B45A1-B4B2-4196-B47F-679AAE9A341E}" srcOrd="1" destOrd="0" presId="urn:microsoft.com/office/officeart/2008/layout/SquareAccentList"/>
    <dgm:cxn modelId="{12196B89-122B-4BFC-877A-05C3C7ADF59A}" type="presParOf" srcId="{4E12E0AE-A13F-477B-B69E-8E3AA76984BD}" destId="{0EB07F35-45B1-42D7-8AD3-607EB31CF1C4}" srcOrd="2" destOrd="0" presId="urn:microsoft.com/office/officeart/2008/layout/SquareAccentList"/>
    <dgm:cxn modelId="{068DE26B-F4C9-4466-A3C4-40E507581C1B}" type="presParOf" srcId="{0EB07F35-45B1-42D7-8AD3-607EB31CF1C4}" destId="{25EE3DFE-F992-4307-A29A-DE9A17AE72BD}" srcOrd="0" destOrd="0" presId="urn:microsoft.com/office/officeart/2008/layout/SquareAccentList"/>
    <dgm:cxn modelId="{4DA1AF2D-AF2F-43C3-9DE6-93F353AB0FE3}" type="presParOf" srcId="{0EB07F35-45B1-42D7-8AD3-607EB31CF1C4}" destId="{9102E8F6-5E24-474A-A422-00A9739352E0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2A872D-7A27-4492-BA1C-D37219406D35}" type="doc">
      <dgm:prSet loTypeId="urn:microsoft.com/office/officeart/2008/layout/SquareAccent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71B3FCD-6ABC-437E-BBD4-56CD925D1ADA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tx1"/>
              </a:solidFill>
            </a:rPr>
            <a:t>前端</a:t>
          </a:r>
        </a:p>
      </dgm:t>
    </dgm:pt>
    <dgm:pt modelId="{AC1AD501-9872-48F8-9D32-00B3E9E21019}" type="parTrans" cxnId="{443E1981-E9D6-4373-88DF-95CF32178E1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F681CDD-7227-47F3-9E13-D6C9513ED767}" type="sibTrans" cxnId="{443E1981-E9D6-4373-88DF-95CF32178E1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85AD830-5936-412A-9813-1440242E57A9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tx1"/>
              </a:solidFill>
            </a:rPr>
            <a:t>朱开来</a:t>
          </a:r>
        </a:p>
      </dgm:t>
    </dgm:pt>
    <dgm:pt modelId="{6A32C993-CC55-48CF-A4E7-9057F0559F6C}" type="parTrans" cxnId="{67B4FB03-629D-4E90-A14A-8801CCCEB500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FEEFDD6-EB27-4040-B119-60DE5BC95959}" type="sibTrans" cxnId="{67B4FB03-629D-4E90-A14A-8801CCCEB500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A3030C9-E16C-45BA-893F-C75E3EC31BE3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tx1"/>
              </a:solidFill>
            </a:rPr>
            <a:t>侯青山（组长）</a:t>
          </a:r>
        </a:p>
      </dgm:t>
    </dgm:pt>
    <dgm:pt modelId="{1F6EFACA-4DC0-4A88-9211-3B85A77D5FA8}" type="parTrans" cxnId="{7AF37386-670E-4966-A955-8A875DC51CEC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98B04F7-9481-4C81-B2F4-A5F07F5538A1}" type="sibTrans" cxnId="{7AF37386-670E-4966-A955-8A875DC51CEC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FA1C1C3-6C00-4B1D-B21C-48303C5E2CA9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tx1"/>
              </a:solidFill>
            </a:rPr>
            <a:t>柏云迪</a:t>
          </a:r>
        </a:p>
      </dgm:t>
    </dgm:pt>
    <dgm:pt modelId="{B8BCA98B-E3D5-43A3-94A0-8B4607CCE467}" type="parTrans" cxnId="{8B995278-B1AA-44F4-9CAC-1FDAF3EAAEB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C0536B2-C0E8-490F-9901-54DBE4F2920D}" type="sibTrans" cxnId="{8B995278-B1AA-44F4-9CAC-1FDAF3EAAEB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67969F0-B7C3-411C-9547-4C86A892746F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tx1"/>
              </a:solidFill>
            </a:rPr>
            <a:t>后端</a:t>
          </a:r>
        </a:p>
      </dgm:t>
    </dgm:pt>
    <dgm:pt modelId="{2B460B40-9E33-46EA-8C10-F2ED66B0CB22}" type="parTrans" cxnId="{2560B540-647C-49BA-BF6A-759F13680FD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7C0CE42-A91A-44FE-9ABF-E75B87C326FA}" type="sibTrans" cxnId="{2560B540-647C-49BA-BF6A-759F13680FD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D86D592-B182-47EE-AD8C-F6D06F6088FF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tx1"/>
              </a:solidFill>
            </a:rPr>
            <a:t>唐巍祚</a:t>
          </a:r>
        </a:p>
      </dgm:t>
    </dgm:pt>
    <dgm:pt modelId="{CE416367-67F7-4060-9261-9FB363CD2111}" type="parTrans" cxnId="{6E3192DF-4D80-4763-969D-2A34D48DF83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7DDD1C6-371B-46D2-9BBE-10FD61EBAE90}" type="sibTrans" cxnId="{6E3192DF-4D80-4763-969D-2A34D48DF83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B7659E7-550A-46F0-8494-C48974385FB5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tx1"/>
              </a:solidFill>
            </a:rPr>
            <a:t>陈语妍</a:t>
          </a:r>
        </a:p>
      </dgm:t>
    </dgm:pt>
    <dgm:pt modelId="{6B2E3053-0294-4870-9974-B195DF0B9D99}" type="parTrans" cxnId="{27256308-2949-425A-9612-9A1EDABBC3E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C27B38A-B293-4151-8EE9-3CF6D34D6300}" type="sibTrans" cxnId="{27256308-2949-425A-9612-9A1EDABBC3E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1FF2D90-B650-4480-9B17-F0BC7410003F}">
      <dgm:prSet phldrT="[文本]"/>
      <dgm:spPr/>
      <dgm:t>
        <a:bodyPr/>
        <a:lstStyle/>
        <a:p>
          <a:pPr algn="ctr"/>
          <a:r>
            <a:rPr lang="zh-CN" altLang="en-US" dirty="0">
              <a:solidFill>
                <a:schemeClr val="tx1"/>
              </a:solidFill>
            </a:rPr>
            <a:t>陈天乐</a:t>
          </a:r>
        </a:p>
      </dgm:t>
    </dgm:pt>
    <dgm:pt modelId="{A22D4D7E-7E15-40E8-BACE-763F26974D98}" type="parTrans" cxnId="{811B35DD-D69A-46F4-98E9-3A231BEEA80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FFECC99-2BCB-49EB-B7EF-A6DCC7851F90}" type="sibTrans" cxnId="{811B35DD-D69A-46F4-98E9-3A231BEEA80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55D43FB-775E-42F0-830A-8978C701637E}" type="pres">
      <dgm:prSet presAssocID="{202A872D-7A27-4492-BA1C-D37219406D35}" presName="layout" presStyleCnt="0">
        <dgm:presLayoutVars>
          <dgm:chMax/>
          <dgm:chPref/>
          <dgm:dir/>
          <dgm:resizeHandles/>
        </dgm:presLayoutVars>
      </dgm:prSet>
      <dgm:spPr/>
    </dgm:pt>
    <dgm:pt modelId="{EC1F68E7-567E-4B9D-9357-60EE608E0378}" type="pres">
      <dgm:prSet presAssocID="{F71B3FCD-6ABC-437E-BBD4-56CD925D1ADA}" presName="root" presStyleCnt="0">
        <dgm:presLayoutVars>
          <dgm:chMax/>
          <dgm:chPref/>
        </dgm:presLayoutVars>
      </dgm:prSet>
      <dgm:spPr/>
    </dgm:pt>
    <dgm:pt modelId="{38A28244-B7D9-48EA-92BE-09FDD2DDE1AA}" type="pres">
      <dgm:prSet presAssocID="{F71B3FCD-6ABC-437E-BBD4-56CD925D1ADA}" presName="rootComposite" presStyleCnt="0">
        <dgm:presLayoutVars/>
      </dgm:prSet>
      <dgm:spPr/>
    </dgm:pt>
    <dgm:pt modelId="{2D8D30EA-E2BC-49FD-841B-11FA1935751A}" type="pres">
      <dgm:prSet presAssocID="{F71B3FCD-6ABC-437E-BBD4-56CD925D1ADA}" presName="ParentAccent" presStyleLbl="alignNode1" presStyleIdx="0" presStyleCnt="2"/>
      <dgm:spPr/>
    </dgm:pt>
    <dgm:pt modelId="{F2EBD277-AEF0-45CE-A387-ECE3602327D0}" type="pres">
      <dgm:prSet presAssocID="{F71B3FCD-6ABC-437E-BBD4-56CD925D1ADA}" presName="ParentSmallAccent" presStyleLbl="fgAcc1" presStyleIdx="0" presStyleCnt="2"/>
      <dgm:spPr/>
    </dgm:pt>
    <dgm:pt modelId="{EBF0BB13-0B35-4694-B0CF-2641E78DA537}" type="pres">
      <dgm:prSet presAssocID="{F71B3FCD-6ABC-437E-BBD4-56CD925D1ADA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8C3134FC-A444-439B-A5D6-F2901520FC8C}" type="pres">
      <dgm:prSet presAssocID="{F71B3FCD-6ABC-437E-BBD4-56CD925D1ADA}" presName="childShape" presStyleCnt="0">
        <dgm:presLayoutVars>
          <dgm:chMax val="0"/>
          <dgm:chPref val="0"/>
        </dgm:presLayoutVars>
      </dgm:prSet>
      <dgm:spPr/>
    </dgm:pt>
    <dgm:pt modelId="{9DEB887D-DFD4-4DE8-A4C3-5F1382683A32}" type="pres">
      <dgm:prSet presAssocID="{185AD830-5936-412A-9813-1440242E57A9}" presName="childComposite" presStyleCnt="0">
        <dgm:presLayoutVars>
          <dgm:chMax val="0"/>
          <dgm:chPref val="0"/>
        </dgm:presLayoutVars>
      </dgm:prSet>
      <dgm:spPr/>
    </dgm:pt>
    <dgm:pt modelId="{F4E36E94-8F17-496D-8DD3-44E7704381AD}" type="pres">
      <dgm:prSet presAssocID="{185AD830-5936-412A-9813-1440242E57A9}" presName="ChildAccent" presStyleLbl="solidFgAcc1" presStyleIdx="0" presStyleCnt="6"/>
      <dgm:spPr/>
    </dgm:pt>
    <dgm:pt modelId="{7E888025-0858-4EBA-B560-BDD580BF9B46}" type="pres">
      <dgm:prSet presAssocID="{185AD830-5936-412A-9813-1440242E57A9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6085EFC4-3D92-472E-91CC-254357F4E6EC}" type="pres">
      <dgm:prSet presAssocID="{9A3030C9-E16C-45BA-893F-C75E3EC31BE3}" presName="childComposite" presStyleCnt="0">
        <dgm:presLayoutVars>
          <dgm:chMax val="0"/>
          <dgm:chPref val="0"/>
        </dgm:presLayoutVars>
      </dgm:prSet>
      <dgm:spPr/>
    </dgm:pt>
    <dgm:pt modelId="{2916D2D8-8D80-40D3-B70E-B041C564CF74}" type="pres">
      <dgm:prSet presAssocID="{9A3030C9-E16C-45BA-893F-C75E3EC31BE3}" presName="ChildAccent" presStyleLbl="solidFgAcc1" presStyleIdx="1" presStyleCnt="6"/>
      <dgm:spPr/>
    </dgm:pt>
    <dgm:pt modelId="{56F02869-CE72-4CDC-ACCC-CA38E55872B8}" type="pres">
      <dgm:prSet presAssocID="{9A3030C9-E16C-45BA-893F-C75E3EC31BE3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DB89C8BF-5778-43CB-8D56-AD87BD9DE594}" type="pres">
      <dgm:prSet presAssocID="{6FA1C1C3-6C00-4B1D-B21C-48303C5E2CA9}" presName="childComposite" presStyleCnt="0">
        <dgm:presLayoutVars>
          <dgm:chMax val="0"/>
          <dgm:chPref val="0"/>
        </dgm:presLayoutVars>
      </dgm:prSet>
      <dgm:spPr/>
    </dgm:pt>
    <dgm:pt modelId="{224752FF-2097-4581-9640-A4F064DB7F97}" type="pres">
      <dgm:prSet presAssocID="{6FA1C1C3-6C00-4B1D-B21C-48303C5E2CA9}" presName="ChildAccent" presStyleLbl="solidFgAcc1" presStyleIdx="2" presStyleCnt="6"/>
      <dgm:spPr/>
    </dgm:pt>
    <dgm:pt modelId="{CCE8D2CD-161D-4C8D-9210-9A6C367AB028}" type="pres">
      <dgm:prSet presAssocID="{6FA1C1C3-6C00-4B1D-B21C-48303C5E2CA9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E361EC3B-5E91-4732-B374-624CE462314E}" type="pres">
      <dgm:prSet presAssocID="{467969F0-B7C3-411C-9547-4C86A892746F}" presName="root" presStyleCnt="0">
        <dgm:presLayoutVars>
          <dgm:chMax/>
          <dgm:chPref/>
        </dgm:presLayoutVars>
      </dgm:prSet>
      <dgm:spPr/>
    </dgm:pt>
    <dgm:pt modelId="{5D725709-BA0D-43F5-A99A-6D57701D60DF}" type="pres">
      <dgm:prSet presAssocID="{467969F0-B7C3-411C-9547-4C86A892746F}" presName="rootComposite" presStyleCnt="0">
        <dgm:presLayoutVars/>
      </dgm:prSet>
      <dgm:spPr/>
    </dgm:pt>
    <dgm:pt modelId="{E43C3931-3EAC-4578-9428-03FC2EE15936}" type="pres">
      <dgm:prSet presAssocID="{467969F0-B7C3-411C-9547-4C86A892746F}" presName="ParentAccent" presStyleLbl="alignNode1" presStyleIdx="1" presStyleCnt="2"/>
      <dgm:spPr/>
    </dgm:pt>
    <dgm:pt modelId="{7C873381-D2D1-4E9A-8F85-0C17185B9629}" type="pres">
      <dgm:prSet presAssocID="{467969F0-B7C3-411C-9547-4C86A892746F}" presName="ParentSmallAccent" presStyleLbl="fgAcc1" presStyleIdx="1" presStyleCnt="2"/>
      <dgm:spPr/>
    </dgm:pt>
    <dgm:pt modelId="{7E29AED6-542A-48B2-80E9-289F6C25C62F}" type="pres">
      <dgm:prSet presAssocID="{467969F0-B7C3-411C-9547-4C86A892746F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4E12E0AE-A13F-477B-B69E-8E3AA76984BD}" type="pres">
      <dgm:prSet presAssocID="{467969F0-B7C3-411C-9547-4C86A892746F}" presName="childShape" presStyleCnt="0">
        <dgm:presLayoutVars>
          <dgm:chMax val="0"/>
          <dgm:chPref val="0"/>
        </dgm:presLayoutVars>
      </dgm:prSet>
      <dgm:spPr/>
    </dgm:pt>
    <dgm:pt modelId="{163D2E62-CF6A-4671-B2FD-AB53617836B5}" type="pres">
      <dgm:prSet presAssocID="{6D86D592-B182-47EE-AD8C-F6D06F6088FF}" presName="childComposite" presStyleCnt="0">
        <dgm:presLayoutVars>
          <dgm:chMax val="0"/>
          <dgm:chPref val="0"/>
        </dgm:presLayoutVars>
      </dgm:prSet>
      <dgm:spPr/>
    </dgm:pt>
    <dgm:pt modelId="{BCCAF1E5-FA97-43F7-A6F6-861E22C9A584}" type="pres">
      <dgm:prSet presAssocID="{6D86D592-B182-47EE-AD8C-F6D06F6088FF}" presName="ChildAccent" presStyleLbl="solidFgAcc1" presStyleIdx="3" presStyleCnt="6"/>
      <dgm:spPr/>
    </dgm:pt>
    <dgm:pt modelId="{DB5516C3-AF44-4629-A82A-B5791E7ADF8E}" type="pres">
      <dgm:prSet presAssocID="{6D86D592-B182-47EE-AD8C-F6D06F6088FF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3E63ECD8-4B3A-45C0-88E1-2D40DB3A41B6}" type="pres">
      <dgm:prSet presAssocID="{3B7659E7-550A-46F0-8494-C48974385FB5}" presName="childComposite" presStyleCnt="0">
        <dgm:presLayoutVars>
          <dgm:chMax val="0"/>
          <dgm:chPref val="0"/>
        </dgm:presLayoutVars>
      </dgm:prSet>
      <dgm:spPr/>
    </dgm:pt>
    <dgm:pt modelId="{90855661-6A51-47F3-8CB4-8C1E8EB589D5}" type="pres">
      <dgm:prSet presAssocID="{3B7659E7-550A-46F0-8494-C48974385FB5}" presName="ChildAccent" presStyleLbl="solidFgAcc1" presStyleIdx="4" presStyleCnt="6"/>
      <dgm:spPr/>
    </dgm:pt>
    <dgm:pt modelId="{D70B45A1-B4B2-4196-B47F-679AAE9A341E}" type="pres">
      <dgm:prSet presAssocID="{3B7659E7-550A-46F0-8494-C48974385FB5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0EB07F35-45B1-42D7-8AD3-607EB31CF1C4}" type="pres">
      <dgm:prSet presAssocID="{61FF2D90-B650-4480-9B17-F0BC7410003F}" presName="childComposite" presStyleCnt="0">
        <dgm:presLayoutVars>
          <dgm:chMax val="0"/>
          <dgm:chPref val="0"/>
        </dgm:presLayoutVars>
      </dgm:prSet>
      <dgm:spPr/>
    </dgm:pt>
    <dgm:pt modelId="{25EE3DFE-F992-4307-A29A-DE9A17AE72BD}" type="pres">
      <dgm:prSet presAssocID="{61FF2D90-B650-4480-9B17-F0BC7410003F}" presName="ChildAccent" presStyleLbl="solidFgAcc1" presStyleIdx="5" presStyleCnt="6"/>
      <dgm:spPr/>
    </dgm:pt>
    <dgm:pt modelId="{9102E8F6-5E24-474A-A422-00A9739352E0}" type="pres">
      <dgm:prSet presAssocID="{61FF2D90-B650-4480-9B17-F0BC7410003F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45C6FA03-F7F7-489C-83CC-E99FC8613510}" type="presOf" srcId="{61FF2D90-B650-4480-9B17-F0BC7410003F}" destId="{9102E8F6-5E24-474A-A422-00A9739352E0}" srcOrd="0" destOrd="0" presId="urn:microsoft.com/office/officeart/2008/layout/SquareAccentList"/>
    <dgm:cxn modelId="{67B4FB03-629D-4E90-A14A-8801CCCEB500}" srcId="{F71B3FCD-6ABC-437E-BBD4-56CD925D1ADA}" destId="{185AD830-5936-412A-9813-1440242E57A9}" srcOrd="0" destOrd="0" parTransId="{6A32C993-CC55-48CF-A4E7-9057F0559F6C}" sibTransId="{AFEEFDD6-EB27-4040-B119-60DE5BC95959}"/>
    <dgm:cxn modelId="{27256308-2949-425A-9612-9A1EDABBC3EB}" srcId="{467969F0-B7C3-411C-9547-4C86A892746F}" destId="{3B7659E7-550A-46F0-8494-C48974385FB5}" srcOrd="1" destOrd="0" parTransId="{6B2E3053-0294-4870-9974-B195DF0B9D99}" sibTransId="{6C27B38A-B293-4151-8EE9-3CF6D34D6300}"/>
    <dgm:cxn modelId="{F51E8214-E388-47DB-9E6F-11B48E9D8805}" type="presOf" srcId="{F71B3FCD-6ABC-437E-BBD4-56CD925D1ADA}" destId="{EBF0BB13-0B35-4694-B0CF-2641E78DA537}" srcOrd="0" destOrd="0" presId="urn:microsoft.com/office/officeart/2008/layout/SquareAccentList"/>
    <dgm:cxn modelId="{ED589D25-C0AD-43FF-95E9-ACB848856B3C}" type="presOf" srcId="{185AD830-5936-412A-9813-1440242E57A9}" destId="{7E888025-0858-4EBA-B560-BDD580BF9B46}" srcOrd="0" destOrd="0" presId="urn:microsoft.com/office/officeart/2008/layout/SquareAccentList"/>
    <dgm:cxn modelId="{2AC79E2B-5968-4698-B66D-74D004869B3D}" type="presOf" srcId="{202A872D-7A27-4492-BA1C-D37219406D35}" destId="{655D43FB-775E-42F0-830A-8978C701637E}" srcOrd="0" destOrd="0" presId="urn:microsoft.com/office/officeart/2008/layout/SquareAccentList"/>
    <dgm:cxn modelId="{2560B540-647C-49BA-BF6A-759F13680FD7}" srcId="{202A872D-7A27-4492-BA1C-D37219406D35}" destId="{467969F0-B7C3-411C-9547-4C86A892746F}" srcOrd="1" destOrd="0" parTransId="{2B460B40-9E33-46EA-8C10-F2ED66B0CB22}" sibTransId="{B7C0CE42-A91A-44FE-9ABF-E75B87C326FA}"/>
    <dgm:cxn modelId="{ED66485C-FDE5-48DB-B378-EEA11AE65091}" type="presOf" srcId="{6FA1C1C3-6C00-4B1D-B21C-48303C5E2CA9}" destId="{CCE8D2CD-161D-4C8D-9210-9A6C367AB028}" srcOrd="0" destOrd="0" presId="urn:microsoft.com/office/officeart/2008/layout/SquareAccentList"/>
    <dgm:cxn modelId="{D2C73B5F-3A70-4E88-BE96-AD9F51190A8C}" type="presOf" srcId="{3B7659E7-550A-46F0-8494-C48974385FB5}" destId="{D70B45A1-B4B2-4196-B47F-679AAE9A341E}" srcOrd="0" destOrd="0" presId="urn:microsoft.com/office/officeart/2008/layout/SquareAccentList"/>
    <dgm:cxn modelId="{8B995278-B1AA-44F4-9CAC-1FDAF3EAAEB4}" srcId="{F71B3FCD-6ABC-437E-BBD4-56CD925D1ADA}" destId="{6FA1C1C3-6C00-4B1D-B21C-48303C5E2CA9}" srcOrd="2" destOrd="0" parTransId="{B8BCA98B-E3D5-43A3-94A0-8B4607CCE467}" sibTransId="{7C0536B2-C0E8-490F-9901-54DBE4F2920D}"/>
    <dgm:cxn modelId="{7A4B707D-A19A-4CB7-8507-FCCE93D52E9C}" type="presOf" srcId="{467969F0-B7C3-411C-9547-4C86A892746F}" destId="{7E29AED6-542A-48B2-80E9-289F6C25C62F}" srcOrd="0" destOrd="0" presId="urn:microsoft.com/office/officeart/2008/layout/SquareAccentList"/>
    <dgm:cxn modelId="{443E1981-E9D6-4373-88DF-95CF32178E1B}" srcId="{202A872D-7A27-4492-BA1C-D37219406D35}" destId="{F71B3FCD-6ABC-437E-BBD4-56CD925D1ADA}" srcOrd="0" destOrd="0" parTransId="{AC1AD501-9872-48F8-9D32-00B3E9E21019}" sibTransId="{EF681CDD-7227-47F3-9E13-D6C9513ED767}"/>
    <dgm:cxn modelId="{7AF37386-670E-4966-A955-8A875DC51CEC}" srcId="{F71B3FCD-6ABC-437E-BBD4-56CD925D1ADA}" destId="{9A3030C9-E16C-45BA-893F-C75E3EC31BE3}" srcOrd="1" destOrd="0" parTransId="{1F6EFACA-4DC0-4A88-9211-3B85A77D5FA8}" sibTransId="{B98B04F7-9481-4C81-B2F4-A5F07F5538A1}"/>
    <dgm:cxn modelId="{1BCA029C-59F0-46CC-AA2B-343DA7E6C449}" type="presOf" srcId="{6D86D592-B182-47EE-AD8C-F6D06F6088FF}" destId="{DB5516C3-AF44-4629-A82A-B5791E7ADF8E}" srcOrd="0" destOrd="0" presId="urn:microsoft.com/office/officeart/2008/layout/SquareAccentList"/>
    <dgm:cxn modelId="{811B35DD-D69A-46F4-98E9-3A231BEEA803}" srcId="{467969F0-B7C3-411C-9547-4C86A892746F}" destId="{61FF2D90-B650-4480-9B17-F0BC7410003F}" srcOrd="2" destOrd="0" parTransId="{A22D4D7E-7E15-40E8-BACE-763F26974D98}" sibTransId="{BFFECC99-2BCB-49EB-B7EF-A6DCC7851F90}"/>
    <dgm:cxn modelId="{6E3192DF-4D80-4763-969D-2A34D48DF834}" srcId="{467969F0-B7C3-411C-9547-4C86A892746F}" destId="{6D86D592-B182-47EE-AD8C-F6D06F6088FF}" srcOrd="0" destOrd="0" parTransId="{CE416367-67F7-4060-9261-9FB363CD2111}" sibTransId="{D7DDD1C6-371B-46D2-9BBE-10FD61EBAE90}"/>
    <dgm:cxn modelId="{F64CBCE2-8496-4C7A-AC5D-E6A9530C695C}" type="presOf" srcId="{9A3030C9-E16C-45BA-893F-C75E3EC31BE3}" destId="{56F02869-CE72-4CDC-ACCC-CA38E55872B8}" srcOrd="0" destOrd="0" presId="urn:microsoft.com/office/officeart/2008/layout/SquareAccentList"/>
    <dgm:cxn modelId="{6EB7CE8E-6511-47A8-AC07-D4A36A43FA19}" type="presParOf" srcId="{655D43FB-775E-42F0-830A-8978C701637E}" destId="{EC1F68E7-567E-4B9D-9357-60EE608E0378}" srcOrd="0" destOrd="0" presId="urn:microsoft.com/office/officeart/2008/layout/SquareAccentList"/>
    <dgm:cxn modelId="{7AE245BF-CEE5-4851-A534-D05FC6A6AEE9}" type="presParOf" srcId="{EC1F68E7-567E-4B9D-9357-60EE608E0378}" destId="{38A28244-B7D9-48EA-92BE-09FDD2DDE1AA}" srcOrd="0" destOrd="0" presId="urn:microsoft.com/office/officeart/2008/layout/SquareAccentList"/>
    <dgm:cxn modelId="{2DCE8B27-0EDA-4185-9B60-8D2E0F96F6F5}" type="presParOf" srcId="{38A28244-B7D9-48EA-92BE-09FDD2DDE1AA}" destId="{2D8D30EA-E2BC-49FD-841B-11FA1935751A}" srcOrd="0" destOrd="0" presId="urn:microsoft.com/office/officeart/2008/layout/SquareAccentList"/>
    <dgm:cxn modelId="{F60A8987-E366-4DD1-BC8A-F80D8AFC4CDF}" type="presParOf" srcId="{38A28244-B7D9-48EA-92BE-09FDD2DDE1AA}" destId="{F2EBD277-AEF0-45CE-A387-ECE3602327D0}" srcOrd="1" destOrd="0" presId="urn:microsoft.com/office/officeart/2008/layout/SquareAccentList"/>
    <dgm:cxn modelId="{96B78601-9BB9-4BF9-9937-871524D05453}" type="presParOf" srcId="{38A28244-B7D9-48EA-92BE-09FDD2DDE1AA}" destId="{EBF0BB13-0B35-4694-B0CF-2641E78DA537}" srcOrd="2" destOrd="0" presId="urn:microsoft.com/office/officeart/2008/layout/SquareAccentList"/>
    <dgm:cxn modelId="{4227C506-963C-4D03-BEF3-9F9118F589A2}" type="presParOf" srcId="{EC1F68E7-567E-4B9D-9357-60EE608E0378}" destId="{8C3134FC-A444-439B-A5D6-F2901520FC8C}" srcOrd="1" destOrd="0" presId="urn:microsoft.com/office/officeart/2008/layout/SquareAccentList"/>
    <dgm:cxn modelId="{3C3B4368-78A1-46E0-9AC5-6495ABBDC75E}" type="presParOf" srcId="{8C3134FC-A444-439B-A5D6-F2901520FC8C}" destId="{9DEB887D-DFD4-4DE8-A4C3-5F1382683A32}" srcOrd="0" destOrd="0" presId="urn:microsoft.com/office/officeart/2008/layout/SquareAccentList"/>
    <dgm:cxn modelId="{849A3AB9-4C5D-41E0-9F36-32A5F28735B9}" type="presParOf" srcId="{9DEB887D-DFD4-4DE8-A4C3-5F1382683A32}" destId="{F4E36E94-8F17-496D-8DD3-44E7704381AD}" srcOrd="0" destOrd="0" presId="urn:microsoft.com/office/officeart/2008/layout/SquareAccentList"/>
    <dgm:cxn modelId="{4A994F43-4461-4A69-AEBF-5D3D7B62EDB4}" type="presParOf" srcId="{9DEB887D-DFD4-4DE8-A4C3-5F1382683A32}" destId="{7E888025-0858-4EBA-B560-BDD580BF9B46}" srcOrd="1" destOrd="0" presId="urn:microsoft.com/office/officeart/2008/layout/SquareAccentList"/>
    <dgm:cxn modelId="{BE113059-9012-4F07-9AC2-41321BEEBC12}" type="presParOf" srcId="{8C3134FC-A444-439B-A5D6-F2901520FC8C}" destId="{6085EFC4-3D92-472E-91CC-254357F4E6EC}" srcOrd="1" destOrd="0" presId="urn:microsoft.com/office/officeart/2008/layout/SquareAccentList"/>
    <dgm:cxn modelId="{7FCC1F12-3337-4ED6-AFBD-969DF894977A}" type="presParOf" srcId="{6085EFC4-3D92-472E-91CC-254357F4E6EC}" destId="{2916D2D8-8D80-40D3-B70E-B041C564CF74}" srcOrd="0" destOrd="0" presId="urn:microsoft.com/office/officeart/2008/layout/SquareAccentList"/>
    <dgm:cxn modelId="{6D8495DE-96FF-4429-83BE-DEADAC78C7DD}" type="presParOf" srcId="{6085EFC4-3D92-472E-91CC-254357F4E6EC}" destId="{56F02869-CE72-4CDC-ACCC-CA38E55872B8}" srcOrd="1" destOrd="0" presId="urn:microsoft.com/office/officeart/2008/layout/SquareAccentList"/>
    <dgm:cxn modelId="{DC4790CC-C7EC-4DE8-93E1-8EB24CE3E094}" type="presParOf" srcId="{8C3134FC-A444-439B-A5D6-F2901520FC8C}" destId="{DB89C8BF-5778-43CB-8D56-AD87BD9DE594}" srcOrd="2" destOrd="0" presId="urn:microsoft.com/office/officeart/2008/layout/SquareAccentList"/>
    <dgm:cxn modelId="{361577F0-995D-4F24-B968-A234CDBAE006}" type="presParOf" srcId="{DB89C8BF-5778-43CB-8D56-AD87BD9DE594}" destId="{224752FF-2097-4581-9640-A4F064DB7F97}" srcOrd="0" destOrd="0" presId="urn:microsoft.com/office/officeart/2008/layout/SquareAccentList"/>
    <dgm:cxn modelId="{7112AAC4-24DF-4592-A55A-AF35685D834E}" type="presParOf" srcId="{DB89C8BF-5778-43CB-8D56-AD87BD9DE594}" destId="{CCE8D2CD-161D-4C8D-9210-9A6C367AB028}" srcOrd="1" destOrd="0" presId="urn:microsoft.com/office/officeart/2008/layout/SquareAccentList"/>
    <dgm:cxn modelId="{2FC55845-1CD6-4E03-919F-46A83444D4D4}" type="presParOf" srcId="{655D43FB-775E-42F0-830A-8978C701637E}" destId="{E361EC3B-5E91-4732-B374-624CE462314E}" srcOrd="1" destOrd="0" presId="urn:microsoft.com/office/officeart/2008/layout/SquareAccentList"/>
    <dgm:cxn modelId="{8D360CB3-7E72-4D94-BC3E-4A4135991043}" type="presParOf" srcId="{E361EC3B-5E91-4732-B374-624CE462314E}" destId="{5D725709-BA0D-43F5-A99A-6D57701D60DF}" srcOrd="0" destOrd="0" presId="urn:microsoft.com/office/officeart/2008/layout/SquareAccentList"/>
    <dgm:cxn modelId="{8B52C3D5-F52C-46CE-A599-697C99C2CFD7}" type="presParOf" srcId="{5D725709-BA0D-43F5-A99A-6D57701D60DF}" destId="{E43C3931-3EAC-4578-9428-03FC2EE15936}" srcOrd="0" destOrd="0" presId="urn:microsoft.com/office/officeart/2008/layout/SquareAccentList"/>
    <dgm:cxn modelId="{064F11CA-32C6-48A0-A41E-7FD7284B2518}" type="presParOf" srcId="{5D725709-BA0D-43F5-A99A-6D57701D60DF}" destId="{7C873381-D2D1-4E9A-8F85-0C17185B9629}" srcOrd="1" destOrd="0" presId="urn:microsoft.com/office/officeart/2008/layout/SquareAccentList"/>
    <dgm:cxn modelId="{8C5F1F09-D98B-4194-9707-005EF0C91C0B}" type="presParOf" srcId="{5D725709-BA0D-43F5-A99A-6D57701D60DF}" destId="{7E29AED6-542A-48B2-80E9-289F6C25C62F}" srcOrd="2" destOrd="0" presId="urn:microsoft.com/office/officeart/2008/layout/SquareAccentList"/>
    <dgm:cxn modelId="{18EC6787-E8AB-411C-80AF-AE4DCF74CD9D}" type="presParOf" srcId="{E361EC3B-5E91-4732-B374-624CE462314E}" destId="{4E12E0AE-A13F-477B-B69E-8E3AA76984BD}" srcOrd="1" destOrd="0" presId="urn:microsoft.com/office/officeart/2008/layout/SquareAccentList"/>
    <dgm:cxn modelId="{6978D91F-0010-42DD-AAAE-360C9B48B62D}" type="presParOf" srcId="{4E12E0AE-A13F-477B-B69E-8E3AA76984BD}" destId="{163D2E62-CF6A-4671-B2FD-AB53617836B5}" srcOrd="0" destOrd="0" presId="urn:microsoft.com/office/officeart/2008/layout/SquareAccentList"/>
    <dgm:cxn modelId="{80404205-E586-4516-85DC-D28A990866C2}" type="presParOf" srcId="{163D2E62-CF6A-4671-B2FD-AB53617836B5}" destId="{BCCAF1E5-FA97-43F7-A6F6-861E22C9A584}" srcOrd="0" destOrd="0" presId="urn:microsoft.com/office/officeart/2008/layout/SquareAccentList"/>
    <dgm:cxn modelId="{4229BFA1-1F8F-4B5E-9582-26C5CCFE788F}" type="presParOf" srcId="{163D2E62-CF6A-4671-B2FD-AB53617836B5}" destId="{DB5516C3-AF44-4629-A82A-B5791E7ADF8E}" srcOrd="1" destOrd="0" presId="urn:microsoft.com/office/officeart/2008/layout/SquareAccentList"/>
    <dgm:cxn modelId="{9C2E09C2-0610-4C0E-BFB7-E208F5CFC943}" type="presParOf" srcId="{4E12E0AE-A13F-477B-B69E-8E3AA76984BD}" destId="{3E63ECD8-4B3A-45C0-88E1-2D40DB3A41B6}" srcOrd="1" destOrd="0" presId="urn:microsoft.com/office/officeart/2008/layout/SquareAccentList"/>
    <dgm:cxn modelId="{C1A9755A-00D1-4EB7-89C6-DCF192488717}" type="presParOf" srcId="{3E63ECD8-4B3A-45C0-88E1-2D40DB3A41B6}" destId="{90855661-6A51-47F3-8CB4-8C1E8EB589D5}" srcOrd="0" destOrd="0" presId="urn:microsoft.com/office/officeart/2008/layout/SquareAccentList"/>
    <dgm:cxn modelId="{382B2E87-2FB0-483C-B429-C68CCEE70487}" type="presParOf" srcId="{3E63ECD8-4B3A-45C0-88E1-2D40DB3A41B6}" destId="{D70B45A1-B4B2-4196-B47F-679AAE9A341E}" srcOrd="1" destOrd="0" presId="urn:microsoft.com/office/officeart/2008/layout/SquareAccentList"/>
    <dgm:cxn modelId="{12196B89-122B-4BFC-877A-05C3C7ADF59A}" type="presParOf" srcId="{4E12E0AE-A13F-477B-B69E-8E3AA76984BD}" destId="{0EB07F35-45B1-42D7-8AD3-607EB31CF1C4}" srcOrd="2" destOrd="0" presId="urn:microsoft.com/office/officeart/2008/layout/SquareAccentList"/>
    <dgm:cxn modelId="{068DE26B-F4C9-4466-A3C4-40E507581C1B}" type="presParOf" srcId="{0EB07F35-45B1-42D7-8AD3-607EB31CF1C4}" destId="{25EE3DFE-F992-4307-A29A-DE9A17AE72BD}" srcOrd="0" destOrd="0" presId="urn:microsoft.com/office/officeart/2008/layout/SquareAccentList"/>
    <dgm:cxn modelId="{4DA1AF2D-AF2F-43C3-9DE6-93F353AB0FE3}" type="presParOf" srcId="{0EB07F35-45B1-42D7-8AD3-607EB31CF1C4}" destId="{9102E8F6-5E24-474A-A422-00A9739352E0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D30EA-E2BC-49FD-841B-11FA1935751A}">
      <dsp:nvSpPr>
        <dsp:cNvPr id="0" name=""/>
        <dsp:cNvSpPr/>
      </dsp:nvSpPr>
      <dsp:spPr>
        <a:xfrm>
          <a:off x="569" y="419185"/>
          <a:ext cx="1983430" cy="2333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BD277-AEF0-45CE-A387-ECE3602327D0}">
      <dsp:nvSpPr>
        <dsp:cNvPr id="0" name=""/>
        <dsp:cNvSpPr/>
      </dsp:nvSpPr>
      <dsp:spPr>
        <a:xfrm>
          <a:off x="569" y="506820"/>
          <a:ext cx="145709" cy="14570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0BB13-0B35-4694-B0CF-2641E78DA537}">
      <dsp:nvSpPr>
        <dsp:cNvPr id="0" name=""/>
        <dsp:cNvSpPr/>
      </dsp:nvSpPr>
      <dsp:spPr>
        <a:xfrm>
          <a:off x="569" y="0"/>
          <a:ext cx="1983430" cy="419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前端</a:t>
          </a:r>
        </a:p>
      </dsp:txBody>
      <dsp:txXfrm>
        <a:off x="569" y="0"/>
        <a:ext cx="1983430" cy="419185"/>
      </dsp:txXfrm>
    </dsp:sp>
    <dsp:sp modelId="{F4E36E94-8F17-496D-8DD3-44E7704381AD}">
      <dsp:nvSpPr>
        <dsp:cNvPr id="0" name=""/>
        <dsp:cNvSpPr/>
      </dsp:nvSpPr>
      <dsp:spPr>
        <a:xfrm>
          <a:off x="569" y="846465"/>
          <a:ext cx="145706" cy="1457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88025-0858-4EBA-B560-BDD580BF9B46}">
      <dsp:nvSpPr>
        <dsp:cNvPr id="0" name=""/>
        <dsp:cNvSpPr/>
      </dsp:nvSpPr>
      <dsp:spPr>
        <a:xfrm>
          <a:off x="139409" y="749497"/>
          <a:ext cx="1844590" cy="339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solidFill>
                <a:schemeClr val="bg1"/>
              </a:solidFill>
            </a:rPr>
            <a:t>朱开来</a:t>
          </a:r>
        </a:p>
      </dsp:txBody>
      <dsp:txXfrm>
        <a:off x="139409" y="749497"/>
        <a:ext cx="1844590" cy="339641"/>
      </dsp:txXfrm>
    </dsp:sp>
    <dsp:sp modelId="{2916D2D8-8D80-40D3-B70E-B041C564CF74}">
      <dsp:nvSpPr>
        <dsp:cNvPr id="0" name=""/>
        <dsp:cNvSpPr/>
      </dsp:nvSpPr>
      <dsp:spPr>
        <a:xfrm>
          <a:off x="569" y="1186107"/>
          <a:ext cx="145706" cy="1457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02869-CE72-4CDC-ACCC-CA38E55872B8}">
      <dsp:nvSpPr>
        <dsp:cNvPr id="0" name=""/>
        <dsp:cNvSpPr/>
      </dsp:nvSpPr>
      <dsp:spPr>
        <a:xfrm>
          <a:off x="139409" y="1089139"/>
          <a:ext cx="1844590" cy="339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solidFill>
                <a:schemeClr val="bg1"/>
              </a:solidFill>
            </a:rPr>
            <a:t>侯青山（组长）</a:t>
          </a:r>
        </a:p>
      </dsp:txBody>
      <dsp:txXfrm>
        <a:off x="139409" y="1089139"/>
        <a:ext cx="1844590" cy="339641"/>
      </dsp:txXfrm>
    </dsp:sp>
    <dsp:sp modelId="{224752FF-2097-4581-9640-A4F064DB7F97}">
      <dsp:nvSpPr>
        <dsp:cNvPr id="0" name=""/>
        <dsp:cNvSpPr/>
      </dsp:nvSpPr>
      <dsp:spPr>
        <a:xfrm>
          <a:off x="569" y="1525749"/>
          <a:ext cx="145706" cy="1457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8D2CD-161D-4C8D-9210-9A6C367AB028}">
      <dsp:nvSpPr>
        <dsp:cNvPr id="0" name=""/>
        <dsp:cNvSpPr/>
      </dsp:nvSpPr>
      <dsp:spPr>
        <a:xfrm>
          <a:off x="139409" y="1428781"/>
          <a:ext cx="1844590" cy="339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solidFill>
                <a:schemeClr val="bg1"/>
              </a:solidFill>
            </a:rPr>
            <a:t>柏云迪</a:t>
          </a:r>
        </a:p>
      </dsp:txBody>
      <dsp:txXfrm>
        <a:off x="139409" y="1428781"/>
        <a:ext cx="1844590" cy="339641"/>
      </dsp:txXfrm>
    </dsp:sp>
    <dsp:sp modelId="{E43C3931-3EAC-4578-9428-03FC2EE15936}">
      <dsp:nvSpPr>
        <dsp:cNvPr id="0" name=""/>
        <dsp:cNvSpPr/>
      </dsp:nvSpPr>
      <dsp:spPr>
        <a:xfrm>
          <a:off x="2083171" y="419185"/>
          <a:ext cx="1983430" cy="2333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73381-D2D1-4E9A-8F85-0C17185B9629}">
      <dsp:nvSpPr>
        <dsp:cNvPr id="0" name=""/>
        <dsp:cNvSpPr/>
      </dsp:nvSpPr>
      <dsp:spPr>
        <a:xfrm>
          <a:off x="2083171" y="506820"/>
          <a:ext cx="145709" cy="14570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9AED6-542A-48B2-80E9-289F6C25C62F}">
      <dsp:nvSpPr>
        <dsp:cNvPr id="0" name=""/>
        <dsp:cNvSpPr/>
      </dsp:nvSpPr>
      <dsp:spPr>
        <a:xfrm>
          <a:off x="2083171" y="0"/>
          <a:ext cx="1983430" cy="419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后端</a:t>
          </a:r>
        </a:p>
      </dsp:txBody>
      <dsp:txXfrm>
        <a:off x="2083171" y="0"/>
        <a:ext cx="1983430" cy="419185"/>
      </dsp:txXfrm>
    </dsp:sp>
    <dsp:sp modelId="{BCCAF1E5-FA97-43F7-A6F6-861E22C9A584}">
      <dsp:nvSpPr>
        <dsp:cNvPr id="0" name=""/>
        <dsp:cNvSpPr/>
      </dsp:nvSpPr>
      <dsp:spPr>
        <a:xfrm>
          <a:off x="2083171" y="846465"/>
          <a:ext cx="145706" cy="1457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516C3-AF44-4629-A82A-B5791E7ADF8E}">
      <dsp:nvSpPr>
        <dsp:cNvPr id="0" name=""/>
        <dsp:cNvSpPr/>
      </dsp:nvSpPr>
      <dsp:spPr>
        <a:xfrm>
          <a:off x="2222011" y="749497"/>
          <a:ext cx="1844590" cy="339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solidFill>
                <a:schemeClr val="bg1"/>
              </a:solidFill>
            </a:rPr>
            <a:t>唐巍祚</a:t>
          </a:r>
        </a:p>
      </dsp:txBody>
      <dsp:txXfrm>
        <a:off x="2222011" y="749497"/>
        <a:ext cx="1844590" cy="339641"/>
      </dsp:txXfrm>
    </dsp:sp>
    <dsp:sp modelId="{90855661-6A51-47F3-8CB4-8C1E8EB589D5}">
      <dsp:nvSpPr>
        <dsp:cNvPr id="0" name=""/>
        <dsp:cNvSpPr/>
      </dsp:nvSpPr>
      <dsp:spPr>
        <a:xfrm>
          <a:off x="2083171" y="1186107"/>
          <a:ext cx="145706" cy="1457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B45A1-B4B2-4196-B47F-679AAE9A341E}">
      <dsp:nvSpPr>
        <dsp:cNvPr id="0" name=""/>
        <dsp:cNvSpPr/>
      </dsp:nvSpPr>
      <dsp:spPr>
        <a:xfrm>
          <a:off x="2222011" y="1089139"/>
          <a:ext cx="1844590" cy="339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solidFill>
                <a:schemeClr val="bg1"/>
              </a:solidFill>
            </a:rPr>
            <a:t>陈语妍</a:t>
          </a:r>
        </a:p>
      </dsp:txBody>
      <dsp:txXfrm>
        <a:off x="2222011" y="1089139"/>
        <a:ext cx="1844590" cy="339641"/>
      </dsp:txXfrm>
    </dsp:sp>
    <dsp:sp modelId="{25EE3DFE-F992-4307-A29A-DE9A17AE72BD}">
      <dsp:nvSpPr>
        <dsp:cNvPr id="0" name=""/>
        <dsp:cNvSpPr/>
      </dsp:nvSpPr>
      <dsp:spPr>
        <a:xfrm>
          <a:off x="2083171" y="1525749"/>
          <a:ext cx="145706" cy="1457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2E8F6-5E24-474A-A422-00A9739352E0}">
      <dsp:nvSpPr>
        <dsp:cNvPr id="0" name=""/>
        <dsp:cNvSpPr/>
      </dsp:nvSpPr>
      <dsp:spPr>
        <a:xfrm>
          <a:off x="2222011" y="1428781"/>
          <a:ext cx="1844590" cy="339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solidFill>
                <a:schemeClr val="bg1"/>
              </a:solidFill>
            </a:rPr>
            <a:t>陈天乐</a:t>
          </a:r>
        </a:p>
      </dsp:txBody>
      <dsp:txXfrm>
        <a:off x="2222011" y="1428781"/>
        <a:ext cx="1844590" cy="339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D30EA-E2BC-49FD-841B-11FA1935751A}">
      <dsp:nvSpPr>
        <dsp:cNvPr id="0" name=""/>
        <dsp:cNvSpPr/>
      </dsp:nvSpPr>
      <dsp:spPr>
        <a:xfrm>
          <a:off x="2149" y="716219"/>
          <a:ext cx="3388887" cy="398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BD277-AEF0-45CE-A387-ECE3602327D0}">
      <dsp:nvSpPr>
        <dsp:cNvPr id="0" name=""/>
        <dsp:cNvSpPr/>
      </dsp:nvSpPr>
      <dsp:spPr>
        <a:xfrm>
          <a:off x="2149" y="865952"/>
          <a:ext cx="248959" cy="24895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0BB13-0B35-4694-B0CF-2641E78DA537}">
      <dsp:nvSpPr>
        <dsp:cNvPr id="0" name=""/>
        <dsp:cNvSpPr/>
      </dsp:nvSpPr>
      <dsp:spPr>
        <a:xfrm>
          <a:off x="2149" y="0"/>
          <a:ext cx="3388887" cy="71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tx1"/>
              </a:solidFill>
            </a:rPr>
            <a:t>前端</a:t>
          </a:r>
        </a:p>
      </dsp:txBody>
      <dsp:txXfrm>
        <a:off x="2149" y="0"/>
        <a:ext cx="3388887" cy="716219"/>
      </dsp:txXfrm>
    </dsp:sp>
    <dsp:sp modelId="{F4E36E94-8F17-496D-8DD3-44E7704381AD}">
      <dsp:nvSpPr>
        <dsp:cNvPr id="0" name=""/>
        <dsp:cNvSpPr/>
      </dsp:nvSpPr>
      <dsp:spPr>
        <a:xfrm>
          <a:off x="2149" y="1446270"/>
          <a:ext cx="248953" cy="2489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88025-0858-4EBA-B560-BDD580BF9B46}">
      <dsp:nvSpPr>
        <dsp:cNvPr id="0" name=""/>
        <dsp:cNvSpPr/>
      </dsp:nvSpPr>
      <dsp:spPr>
        <a:xfrm>
          <a:off x="239371" y="1280591"/>
          <a:ext cx="3151665" cy="580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</a:rPr>
            <a:t>朱开来</a:t>
          </a:r>
        </a:p>
      </dsp:txBody>
      <dsp:txXfrm>
        <a:off x="239371" y="1280591"/>
        <a:ext cx="3151665" cy="580311"/>
      </dsp:txXfrm>
    </dsp:sp>
    <dsp:sp modelId="{2916D2D8-8D80-40D3-B70E-B041C564CF74}">
      <dsp:nvSpPr>
        <dsp:cNvPr id="0" name=""/>
        <dsp:cNvSpPr/>
      </dsp:nvSpPr>
      <dsp:spPr>
        <a:xfrm>
          <a:off x="2149" y="2026582"/>
          <a:ext cx="248953" cy="2489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02869-CE72-4CDC-ACCC-CA38E55872B8}">
      <dsp:nvSpPr>
        <dsp:cNvPr id="0" name=""/>
        <dsp:cNvSpPr/>
      </dsp:nvSpPr>
      <dsp:spPr>
        <a:xfrm>
          <a:off x="239371" y="1860903"/>
          <a:ext cx="3151665" cy="580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</a:rPr>
            <a:t>侯青山（组长）</a:t>
          </a:r>
        </a:p>
      </dsp:txBody>
      <dsp:txXfrm>
        <a:off x="239371" y="1860903"/>
        <a:ext cx="3151665" cy="580311"/>
      </dsp:txXfrm>
    </dsp:sp>
    <dsp:sp modelId="{224752FF-2097-4581-9640-A4F064DB7F97}">
      <dsp:nvSpPr>
        <dsp:cNvPr id="0" name=""/>
        <dsp:cNvSpPr/>
      </dsp:nvSpPr>
      <dsp:spPr>
        <a:xfrm>
          <a:off x="2149" y="2606893"/>
          <a:ext cx="248953" cy="2489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8D2CD-161D-4C8D-9210-9A6C367AB028}">
      <dsp:nvSpPr>
        <dsp:cNvPr id="0" name=""/>
        <dsp:cNvSpPr/>
      </dsp:nvSpPr>
      <dsp:spPr>
        <a:xfrm>
          <a:off x="239371" y="2441214"/>
          <a:ext cx="3151665" cy="580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</a:rPr>
            <a:t>柏云迪</a:t>
          </a:r>
        </a:p>
      </dsp:txBody>
      <dsp:txXfrm>
        <a:off x="239371" y="2441214"/>
        <a:ext cx="3151665" cy="580311"/>
      </dsp:txXfrm>
    </dsp:sp>
    <dsp:sp modelId="{E43C3931-3EAC-4578-9428-03FC2EE15936}">
      <dsp:nvSpPr>
        <dsp:cNvPr id="0" name=""/>
        <dsp:cNvSpPr/>
      </dsp:nvSpPr>
      <dsp:spPr>
        <a:xfrm>
          <a:off x="3560481" y="716219"/>
          <a:ext cx="3388887" cy="398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73381-D2D1-4E9A-8F85-0C17185B9629}">
      <dsp:nvSpPr>
        <dsp:cNvPr id="0" name=""/>
        <dsp:cNvSpPr/>
      </dsp:nvSpPr>
      <dsp:spPr>
        <a:xfrm>
          <a:off x="3560481" y="865952"/>
          <a:ext cx="248959" cy="24895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9AED6-542A-48B2-80E9-289F6C25C62F}">
      <dsp:nvSpPr>
        <dsp:cNvPr id="0" name=""/>
        <dsp:cNvSpPr/>
      </dsp:nvSpPr>
      <dsp:spPr>
        <a:xfrm>
          <a:off x="3560481" y="0"/>
          <a:ext cx="3388887" cy="71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tx1"/>
              </a:solidFill>
            </a:rPr>
            <a:t>后端</a:t>
          </a:r>
        </a:p>
      </dsp:txBody>
      <dsp:txXfrm>
        <a:off x="3560481" y="0"/>
        <a:ext cx="3388887" cy="716219"/>
      </dsp:txXfrm>
    </dsp:sp>
    <dsp:sp modelId="{BCCAF1E5-FA97-43F7-A6F6-861E22C9A584}">
      <dsp:nvSpPr>
        <dsp:cNvPr id="0" name=""/>
        <dsp:cNvSpPr/>
      </dsp:nvSpPr>
      <dsp:spPr>
        <a:xfrm>
          <a:off x="3560481" y="1446270"/>
          <a:ext cx="248953" cy="2489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516C3-AF44-4629-A82A-B5791E7ADF8E}">
      <dsp:nvSpPr>
        <dsp:cNvPr id="0" name=""/>
        <dsp:cNvSpPr/>
      </dsp:nvSpPr>
      <dsp:spPr>
        <a:xfrm>
          <a:off x="3797703" y="1280591"/>
          <a:ext cx="3151665" cy="580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</a:rPr>
            <a:t>唐巍祚</a:t>
          </a:r>
        </a:p>
      </dsp:txBody>
      <dsp:txXfrm>
        <a:off x="3797703" y="1280591"/>
        <a:ext cx="3151665" cy="580311"/>
      </dsp:txXfrm>
    </dsp:sp>
    <dsp:sp modelId="{90855661-6A51-47F3-8CB4-8C1E8EB589D5}">
      <dsp:nvSpPr>
        <dsp:cNvPr id="0" name=""/>
        <dsp:cNvSpPr/>
      </dsp:nvSpPr>
      <dsp:spPr>
        <a:xfrm>
          <a:off x="3560481" y="2026582"/>
          <a:ext cx="248953" cy="2489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B45A1-B4B2-4196-B47F-679AAE9A341E}">
      <dsp:nvSpPr>
        <dsp:cNvPr id="0" name=""/>
        <dsp:cNvSpPr/>
      </dsp:nvSpPr>
      <dsp:spPr>
        <a:xfrm>
          <a:off x="3797703" y="1860903"/>
          <a:ext cx="3151665" cy="580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</a:rPr>
            <a:t>陈语妍</a:t>
          </a:r>
        </a:p>
      </dsp:txBody>
      <dsp:txXfrm>
        <a:off x="3797703" y="1860903"/>
        <a:ext cx="3151665" cy="580311"/>
      </dsp:txXfrm>
    </dsp:sp>
    <dsp:sp modelId="{25EE3DFE-F992-4307-A29A-DE9A17AE72BD}">
      <dsp:nvSpPr>
        <dsp:cNvPr id="0" name=""/>
        <dsp:cNvSpPr/>
      </dsp:nvSpPr>
      <dsp:spPr>
        <a:xfrm>
          <a:off x="3560481" y="2606893"/>
          <a:ext cx="248953" cy="2489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2E8F6-5E24-474A-A422-00A9739352E0}">
      <dsp:nvSpPr>
        <dsp:cNvPr id="0" name=""/>
        <dsp:cNvSpPr/>
      </dsp:nvSpPr>
      <dsp:spPr>
        <a:xfrm>
          <a:off x="3797703" y="2441214"/>
          <a:ext cx="3151665" cy="580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</a:rPr>
            <a:t>陈天乐</a:t>
          </a:r>
        </a:p>
      </dsp:txBody>
      <dsp:txXfrm>
        <a:off x="3797703" y="2441214"/>
        <a:ext cx="3151665" cy="580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字魂59号-创粗黑" panose="00000500000000000000" charset="-122"/>
              </a:defRPr>
            </a:lvl1pPr>
          </a:lstStyle>
          <a:p>
            <a:fld id="{EFE82249-9B27-4DCB-8C2C-E6DD63C4ABAF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字魂59号-创粗黑" panose="00000500000000000000" charset="-122"/>
              </a:defRPr>
            </a:lvl1pPr>
          </a:lstStyle>
          <a:p>
            <a:fld id="{4158D682-13F1-4A6C-8865-54988A6C0F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字魂59号-创粗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字魂59号-创粗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字魂59号-创粗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字魂59号-创粗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字魂59号-创粗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D682-13F1-4A6C-8865-54988A6C0FB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&#10;&#10;已生成极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菱形 7"/>
          <p:cNvSpPr/>
          <p:nvPr userDrawn="1"/>
        </p:nvSpPr>
        <p:spPr>
          <a:xfrm rot="5757865">
            <a:off x="556510" y="176746"/>
            <a:ext cx="821838" cy="821838"/>
          </a:xfrm>
          <a:prstGeom prst="diamond">
            <a:avLst/>
          </a:prstGeom>
          <a:noFill/>
          <a:ln>
            <a:solidFill>
              <a:srgbClr val="282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1418823" y="383838"/>
            <a:ext cx="4516438" cy="62071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rgbClr val="86CCCA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8" name="图片 17" descr="1111_0000s_0001s_0006_图层-90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685" y="136525"/>
            <a:ext cx="791210" cy="66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2FA6-2C8E-46EC-8F7C-816B00090C4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EDC7-4339-4646-A007-3923F8E323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2FA6-2C8E-46EC-8F7C-816B00090C4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EDC7-4339-4646-A007-3923F8E323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2024/8/28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2024/8/28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建筑物&#10;&#10;已生成极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2FA6-2C8E-46EC-8F7C-816B00090C4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EDC7-4339-4646-A007-3923F8E323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2FA6-2C8E-46EC-8F7C-816B00090C4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EDC7-4339-4646-A007-3923F8E323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2FA6-2C8E-46EC-8F7C-816B00090C4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EDC7-4339-4646-A007-3923F8E323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2FA6-2C8E-46EC-8F7C-816B00090C4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EDC7-4339-4646-A007-3923F8E323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2FA6-2C8E-46EC-8F7C-816B00090C4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EDC7-4339-4646-A007-3923F8E323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2FA6-2C8E-46EC-8F7C-816B00090C4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EDC7-4339-4646-A007-3923F8E323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2FA6-2C8E-46EC-8F7C-816B00090C4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EEDC7-4339-4646-A007-3923F8E323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fld id="{83A52FA6-2C8E-46EC-8F7C-816B00090C4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fld id="{469EEDC7-4339-4646-A007-3923F8E323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字魂59号-创粗黑" panose="00000500000000000000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2024/8/28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字魂59号-创粗黑" panose="00000500000000000000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字魂59号-创粗黑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diagramData" Target="../diagrams/data1.xml"/><Relationship Id="rId3" Type="http://schemas.openxmlformats.org/officeDocument/2006/relationships/notesSlide" Target="../notesSlides/notesSlide1.xml"/><Relationship Id="rId21" Type="http://schemas.openxmlformats.org/officeDocument/2006/relationships/diagramColors" Target="../diagrams/colors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.png"/><Relationship Id="rId20" Type="http://schemas.openxmlformats.org/officeDocument/2006/relationships/diagramQuickStyle" Target="../diagrams/quickStyle1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16.png"/><Relationship Id="rId10" Type="http://schemas.openxmlformats.org/officeDocument/2006/relationships/image" Target="../media/image8.png"/><Relationship Id="rId19" Type="http://schemas.openxmlformats.org/officeDocument/2006/relationships/diagramLayout" Target="../diagrams/layout1.xm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.png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.png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.png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.png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.png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.png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.png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11_0000s_0001s_0003_图层-9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3565" y="2300605"/>
            <a:ext cx="1466850" cy="16097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146675" y="5332095"/>
            <a:ext cx="4076065" cy="1529080"/>
            <a:chOff x="6673" y="7435"/>
            <a:chExt cx="8211" cy="3370"/>
          </a:xfrm>
        </p:grpSpPr>
        <p:pic>
          <p:nvPicPr>
            <p:cNvPr id="10" name="图片 9" descr="1111_0000s_0001s_0006_图层-9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2" y="7435"/>
              <a:ext cx="4342" cy="3370"/>
            </a:xfrm>
            <a:prstGeom prst="rect">
              <a:avLst/>
            </a:prstGeom>
          </p:spPr>
        </p:pic>
        <p:pic>
          <p:nvPicPr>
            <p:cNvPr id="12" name="图片 11" descr="1111_0000s_0001s_0008_图层-9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3" y="9613"/>
              <a:ext cx="3869" cy="1192"/>
            </a:xfrm>
            <a:prstGeom prst="rect">
              <a:avLst/>
            </a:prstGeom>
          </p:spPr>
        </p:pic>
      </p:grpSp>
      <p:pic>
        <p:nvPicPr>
          <p:cNvPr id="13" name="图片 12" descr="1111_0000s_0001s_0009_图层-9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3030" y="41275"/>
            <a:ext cx="3004185" cy="372872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817100" y="4766310"/>
            <a:ext cx="2392680" cy="2147570"/>
            <a:chOff x="14883" y="6644"/>
            <a:chExt cx="4345" cy="4244"/>
          </a:xfrm>
        </p:grpSpPr>
        <p:pic>
          <p:nvPicPr>
            <p:cNvPr id="9" name="图片 8" descr="1111_0000s_0001s_0005_图层-90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83" y="8646"/>
              <a:ext cx="3286" cy="2111"/>
            </a:xfrm>
            <a:prstGeom prst="rect">
              <a:avLst/>
            </a:prstGeom>
          </p:spPr>
        </p:pic>
        <p:pic>
          <p:nvPicPr>
            <p:cNvPr id="11" name="图片 10" descr="1111_0000s_0001s_0007_图层-90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4" y="6644"/>
              <a:ext cx="1605" cy="2670"/>
            </a:xfrm>
            <a:prstGeom prst="rect">
              <a:avLst/>
            </a:prstGeom>
          </p:spPr>
        </p:pic>
        <p:pic>
          <p:nvPicPr>
            <p:cNvPr id="14" name="图片 13" descr="1111_0000s_0001s_0010_图层-9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894" y="9314"/>
              <a:ext cx="1335" cy="1575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820545" y="6104255"/>
            <a:ext cx="1687830" cy="756920"/>
            <a:chOff x="2867" y="9101"/>
            <a:chExt cx="3261" cy="1704"/>
          </a:xfrm>
        </p:grpSpPr>
        <p:pic>
          <p:nvPicPr>
            <p:cNvPr id="15" name="图片 14" descr="1111_0000s_0001s_0011_图层-9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6" y="9988"/>
              <a:ext cx="903" cy="793"/>
            </a:xfrm>
            <a:prstGeom prst="rect">
              <a:avLst/>
            </a:prstGeom>
          </p:spPr>
        </p:pic>
        <p:pic>
          <p:nvPicPr>
            <p:cNvPr id="16" name="图片 15" descr="1111_0000s_0001s_0012_图层-90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67" y="9101"/>
              <a:ext cx="2624" cy="1704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-6350" y="4766945"/>
            <a:ext cx="1572260" cy="2078355"/>
            <a:chOff x="-10" y="7170"/>
            <a:chExt cx="2692" cy="3610"/>
          </a:xfrm>
        </p:grpSpPr>
        <p:pic>
          <p:nvPicPr>
            <p:cNvPr id="6" name="图片 5" descr="1111_0000s_0001s_0002_图层-90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" y="8490"/>
              <a:ext cx="2692" cy="2291"/>
            </a:xfrm>
            <a:prstGeom prst="rect">
              <a:avLst/>
            </a:prstGeom>
          </p:spPr>
        </p:pic>
        <p:pic>
          <p:nvPicPr>
            <p:cNvPr id="5" name="图片 4" descr="1111_0000s_0001s_0001_图层-90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0" y="7170"/>
              <a:ext cx="1886" cy="3587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0196830" y="-4445"/>
            <a:ext cx="2012950" cy="1155065"/>
            <a:chOff x="15552" y="-7"/>
            <a:chExt cx="3676" cy="2084"/>
          </a:xfrm>
        </p:grpSpPr>
        <p:pic>
          <p:nvPicPr>
            <p:cNvPr id="8" name="图片 7" descr="1111_0000s_0001s_0004_图层-90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552" y="-7"/>
              <a:ext cx="3677" cy="1576"/>
            </a:xfrm>
            <a:prstGeom prst="rect">
              <a:avLst/>
            </a:prstGeom>
          </p:spPr>
        </p:pic>
        <p:pic>
          <p:nvPicPr>
            <p:cNvPr id="4" name="图片 3" descr="1111_0000s_0001s_0000_图层-91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624" y="275"/>
              <a:ext cx="1605" cy="1803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2329394" y="2249630"/>
            <a:ext cx="77914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恒生理财销售交易系统结营答辩</a:t>
            </a:r>
          </a:p>
        </p:txBody>
      </p:sp>
      <p:sp>
        <p:nvSpPr>
          <p:cNvPr id="23" name="TextBox 32"/>
          <p:cNvSpPr txBox="1"/>
          <p:nvPr/>
        </p:nvSpPr>
        <p:spPr>
          <a:xfrm>
            <a:off x="3637314" y="2983293"/>
            <a:ext cx="5147895" cy="400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第三小组</a:t>
            </a:r>
          </a:p>
        </p:txBody>
      </p:sp>
      <p:sp>
        <p:nvSpPr>
          <p:cNvPr id="24" name="矩形 23"/>
          <p:cNvSpPr/>
          <p:nvPr/>
        </p:nvSpPr>
        <p:spPr>
          <a:xfrm>
            <a:off x="1985010" y="1435100"/>
            <a:ext cx="8453120" cy="377888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0FB3F41-0499-20C1-90BC-47D3CB995D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9674142"/>
              </p:ext>
            </p:extLst>
          </p:nvPr>
        </p:nvGraphicFramePr>
        <p:xfrm>
          <a:off x="4191003" y="3383325"/>
          <a:ext cx="4067172" cy="183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26" name="图片 25">
            <a:extLst>
              <a:ext uri="{FF2B5EF4-FFF2-40B4-BE49-F238E27FC236}">
                <a16:creationId xmlns:a16="http://schemas.microsoft.com/office/drawing/2014/main" id="{AE2E8EDB-8BEB-4B53-7017-EDCE4A8911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74" y="3429000"/>
            <a:ext cx="1524132" cy="15241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11_0000s_0001s_0003_图层-9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3565" y="2300605"/>
            <a:ext cx="1466850" cy="16097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237355" y="4873625"/>
            <a:ext cx="4985385" cy="1987550"/>
            <a:chOff x="6673" y="7435"/>
            <a:chExt cx="8211" cy="3370"/>
          </a:xfrm>
        </p:grpSpPr>
        <p:pic>
          <p:nvPicPr>
            <p:cNvPr id="10" name="图片 9" descr="1111_0000s_0001s_0006_图层-9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2" y="7435"/>
              <a:ext cx="4342" cy="3370"/>
            </a:xfrm>
            <a:prstGeom prst="rect">
              <a:avLst/>
            </a:prstGeom>
          </p:spPr>
        </p:pic>
        <p:pic>
          <p:nvPicPr>
            <p:cNvPr id="12" name="图片 11" descr="1111_0000s_0001s_0008_图层-9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3" y="9613"/>
              <a:ext cx="3869" cy="1192"/>
            </a:xfrm>
            <a:prstGeom prst="rect">
              <a:avLst/>
            </a:prstGeom>
          </p:spPr>
        </p:pic>
      </p:grpSp>
      <p:pic>
        <p:nvPicPr>
          <p:cNvPr id="13" name="图片 12" descr="1111_0000s_0001s_0009_图层-9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9865" y="-4445"/>
            <a:ext cx="3004185" cy="372872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450705" y="4218940"/>
            <a:ext cx="2759075" cy="2694940"/>
            <a:chOff x="14883" y="6644"/>
            <a:chExt cx="4345" cy="4244"/>
          </a:xfrm>
        </p:grpSpPr>
        <p:pic>
          <p:nvPicPr>
            <p:cNvPr id="9" name="图片 8" descr="1111_0000s_0001s_0005_图层-90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83" y="8646"/>
              <a:ext cx="3286" cy="2111"/>
            </a:xfrm>
            <a:prstGeom prst="rect">
              <a:avLst/>
            </a:prstGeom>
          </p:spPr>
        </p:pic>
        <p:pic>
          <p:nvPicPr>
            <p:cNvPr id="11" name="图片 10" descr="1111_0000s_0001s_0007_图层-90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4" y="6644"/>
              <a:ext cx="1605" cy="2670"/>
            </a:xfrm>
            <a:prstGeom prst="rect">
              <a:avLst/>
            </a:prstGeom>
          </p:spPr>
        </p:pic>
        <p:pic>
          <p:nvPicPr>
            <p:cNvPr id="14" name="图片 13" descr="1111_0000s_0001s_0010_图层-9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894" y="9314"/>
              <a:ext cx="1335" cy="1575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820545" y="6104255"/>
            <a:ext cx="1687830" cy="756920"/>
            <a:chOff x="2867" y="9101"/>
            <a:chExt cx="3261" cy="1704"/>
          </a:xfrm>
        </p:grpSpPr>
        <p:pic>
          <p:nvPicPr>
            <p:cNvPr id="15" name="图片 14" descr="1111_0000s_0001s_0011_图层-9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6" y="9988"/>
              <a:ext cx="903" cy="793"/>
            </a:xfrm>
            <a:prstGeom prst="rect">
              <a:avLst/>
            </a:prstGeom>
          </p:spPr>
        </p:pic>
        <p:pic>
          <p:nvPicPr>
            <p:cNvPr id="16" name="图片 15" descr="1111_0000s_0001s_0012_图层-90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67" y="9101"/>
              <a:ext cx="2624" cy="1704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-6350" y="4766945"/>
            <a:ext cx="1572260" cy="2078355"/>
            <a:chOff x="-10" y="7170"/>
            <a:chExt cx="2692" cy="3610"/>
          </a:xfrm>
        </p:grpSpPr>
        <p:pic>
          <p:nvPicPr>
            <p:cNvPr id="6" name="图片 5" descr="1111_0000s_0001s_0002_图层-90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" y="8490"/>
              <a:ext cx="2692" cy="2291"/>
            </a:xfrm>
            <a:prstGeom prst="rect">
              <a:avLst/>
            </a:prstGeom>
          </p:spPr>
        </p:pic>
        <p:pic>
          <p:nvPicPr>
            <p:cNvPr id="5" name="图片 4" descr="1111_0000s_0001s_0001_图层-90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0" y="7170"/>
              <a:ext cx="1886" cy="3587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0196830" y="-4445"/>
            <a:ext cx="2012950" cy="1155065"/>
            <a:chOff x="15552" y="-7"/>
            <a:chExt cx="3676" cy="2084"/>
          </a:xfrm>
        </p:grpSpPr>
        <p:pic>
          <p:nvPicPr>
            <p:cNvPr id="8" name="图片 7" descr="1111_0000s_0001s_0004_图层-90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552" y="-7"/>
              <a:ext cx="3677" cy="1576"/>
            </a:xfrm>
            <a:prstGeom prst="rect">
              <a:avLst/>
            </a:prstGeom>
          </p:spPr>
        </p:pic>
        <p:pic>
          <p:nvPicPr>
            <p:cNvPr id="4" name="图片 3" descr="1111_0000s_0001s_0000_图层-91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624" y="275"/>
              <a:ext cx="1605" cy="1803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2322195" y="1884680"/>
            <a:ext cx="9136380" cy="2583815"/>
            <a:chOff x="4771" y="4779"/>
            <a:chExt cx="14388" cy="4069"/>
          </a:xfrm>
        </p:grpSpPr>
        <p:sp>
          <p:nvSpPr>
            <p:cNvPr id="3" name="Freeform 245"/>
            <p:cNvSpPr/>
            <p:nvPr/>
          </p:nvSpPr>
          <p:spPr bwMode="auto">
            <a:xfrm>
              <a:off x="6153" y="4839"/>
              <a:ext cx="2101" cy="2101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rgbClr val="86CCC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771" y="7394"/>
              <a:ext cx="4865" cy="14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cs typeface="+mn-ea"/>
                  <a:sym typeface="+mn-lt"/>
                </a:rPr>
                <a:t>PART 03 </a:t>
              </a:r>
            </a:p>
          </p:txBody>
        </p:sp>
        <p:sp>
          <p:nvSpPr>
            <p:cNvPr id="23" name="AutoShape 51"/>
            <p:cNvSpPr>
              <a:spLocks noChangeArrowheads="1"/>
            </p:cNvSpPr>
            <p:nvPr/>
          </p:nvSpPr>
          <p:spPr bwMode="gray">
            <a:xfrm>
              <a:off x="8254" y="4779"/>
              <a:ext cx="10905" cy="1309"/>
            </a:xfrm>
            <a:prstGeom prst="roundRect">
              <a:avLst>
                <a:gd name="adj" fmla="val 0"/>
              </a:avLst>
            </a:prstGeom>
            <a:noFill/>
            <a:ln w="28575" algn="ctr">
              <a:noFill/>
              <a:rou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6000" b="1" dirty="0">
                  <a:solidFill>
                    <a:schemeClr val="bg1"/>
                  </a:solidFill>
                  <a:cs typeface="+mn-ea"/>
                  <a:sym typeface="+mn-lt"/>
                </a:rPr>
                <a:t>系统完成概况与特色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特点</a:t>
            </a:r>
            <a:endParaRPr lang="zh-CN" altLang="en-US" dirty="0">
              <a:cs typeface="字魂59号-创粗黑" panose="00000500000000000000" charset="-122"/>
              <a:sym typeface="+mn-lt"/>
            </a:endParaRPr>
          </a:p>
        </p:txBody>
      </p:sp>
      <p:grpSp>
        <p:nvGrpSpPr>
          <p:cNvPr id="3" name="dcbaf05d-7fed-477a-be30-062f7e77373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53054" y="2582759"/>
            <a:ext cx="7885890" cy="3838576"/>
            <a:chOff x="1513976" y="1035156"/>
            <a:chExt cx="9315017" cy="4534225"/>
          </a:xfrm>
        </p:grpSpPr>
        <p:sp>
          <p:nvSpPr>
            <p:cNvPr id="42" name="íṧļiḋe"/>
            <p:cNvSpPr txBox="1"/>
            <p:nvPr/>
          </p:nvSpPr>
          <p:spPr>
            <a:xfrm>
              <a:off x="5537199" y="5047661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rgbClr val="282758"/>
                  </a:solidFill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系统特色</a:t>
              </a:r>
            </a:p>
          </p:txBody>
        </p:sp>
        <p:sp>
          <p:nvSpPr>
            <p:cNvPr id="40" name="îSľïḍe"/>
            <p:cNvSpPr txBox="1"/>
            <p:nvPr/>
          </p:nvSpPr>
          <p:spPr bwMode="auto">
            <a:xfrm>
              <a:off x="7137553" y="4653789"/>
              <a:ext cx="369144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85000" lnSpcReduction="10000"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zh-CN" altLang="en-US" b="1" dirty="0"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缺点</a:t>
              </a:r>
              <a:endParaRPr lang="zh-CN" altLang="en-US" sz="1800" b="1" dirty="0">
                <a:ea typeface="字魂59号-创粗黑" panose="00000500000000000000" charset="-122"/>
                <a:cs typeface="字魂59号-创粗黑" panose="00000500000000000000" charset="-122"/>
                <a:sym typeface="+mn-lt"/>
              </a:endParaRPr>
            </a:p>
          </p:txBody>
        </p:sp>
        <p:sp>
          <p:nvSpPr>
            <p:cNvPr id="38" name="íṧľíďe"/>
            <p:cNvSpPr txBox="1"/>
            <p:nvPr/>
          </p:nvSpPr>
          <p:spPr bwMode="auto">
            <a:xfrm>
              <a:off x="1513976" y="4653789"/>
              <a:ext cx="369144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85000" lnSpcReduction="10000"/>
            </a:bodyPr>
            <a:lstStyle/>
            <a:p>
              <a:pPr algn="r" eaLnBrk="1" hangingPunct="1">
                <a:spcBef>
                  <a:spcPct val="0"/>
                </a:spcBef>
              </a:pPr>
              <a:r>
                <a:rPr lang="zh-CN" altLang="en-US" sz="1800" b="1" dirty="0"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优点</a:t>
              </a:r>
            </a:p>
          </p:txBody>
        </p:sp>
        <p:cxnSp>
          <p:nvCxnSpPr>
            <p:cNvPr id="7" name="肘形连接符 103"/>
            <p:cNvCxnSpPr/>
            <p:nvPr/>
          </p:nvCxnSpPr>
          <p:spPr>
            <a:xfrm rot="10800000">
              <a:off x="2146300" y="2517720"/>
              <a:ext cx="3299529" cy="1866803"/>
            </a:xfrm>
            <a:prstGeom prst="bentConnector2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105"/>
            <p:cNvCxnSpPr>
              <a:endCxn id="22" idx="4"/>
            </p:cNvCxnSpPr>
            <p:nvPr/>
          </p:nvCxnSpPr>
          <p:spPr>
            <a:xfrm rot="10800000">
              <a:off x="3462126" y="2517720"/>
              <a:ext cx="1983702" cy="1866803"/>
            </a:xfrm>
            <a:prstGeom prst="bentConnector2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107"/>
            <p:cNvCxnSpPr>
              <a:endCxn id="28" idx="4"/>
            </p:cNvCxnSpPr>
            <p:nvPr/>
          </p:nvCxnSpPr>
          <p:spPr>
            <a:xfrm rot="10800000">
              <a:off x="4723370" y="2517720"/>
              <a:ext cx="722458" cy="1866803"/>
            </a:xfrm>
            <a:prstGeom prst="bentConnector2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109"/>
            <p:cNvCxnSpPr>
              <a:endCxn id="31" idx="4"/>
            </p:cNvCxnSpPr>
            <p:nvPr/>
          </p:nvCxnSpPr>
          <p:spPr>
            <a:xfrm flipV="1">
              <a:off x="6867659" y="2445795"/>
              <a:ext cx="724395" cy="1938727"/>
            </a:xfrm>
            <a:prstGeom prst="bentConnector2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11"/>
            <p:cNvCxnSpPr>
              <a:endCxn id="25" idx="4"/>
            </p:cNvCxnSpPr>
            <p:nvPr/>
          </p:nvCxnSpPr>
          <p:spPr>
            <a:xfrm flipV="1">
              <a:off x="6867659" y="2445795"/>
              <a:ext cx="1997271" cy="1938727"/>
            </a:xfrm>
            <a:prstGeom prst="bentConnector2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3"/>
            <p:cNvCxnSpPr>
              <a:endCxn id="19" idx="4"/>
            </p:cNvCxnSpPr>
            <p:nvPr/>
          </p:nvCxnSpPr>
          <p:spPr>
            <a:xfrm flipV="1">
              <a:off x="6867659" y="2445795"/>
              <a:ext cx="3276208" cy="1938727"/>
            </a:xfrm>
            <a:prstGeom prst="bentConnector2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îŝļïḓé"/>
            <p:cNvGrpSpPr/>
            <p:nvPr/>
          </p:nvGrpSpPr>
          <p:grpSpPr>
            <a:xfrm>
              <a:off x="1701977" y="1107080"/>
              <a:ext cx="950072" cy="1410639"/>
              <a:chOff x="1701977" y="1107080"/>
              <a:chExt cx="950072" cy="1410639"/>
            </a:xfrm>
          </p:grpSpPr>
          <p:sp>
            <p:nvSpPr>
              <p:cNvPr id="34" name="ïşḻïḋé"/>
              <p:cNvSpPr/>
              <p:nvPr/>
            </p:nvSpPr>
            <p:spPr bwMode="auto">
              <a:xfrm>
                <a:off x="1701977" y="1628800"/>
                <a:ext cx="888644" cy="888919"/>
              </a:xfrm>
              <a:prstGeom prst="ellipse">
                <a:avLst/>
              </a:prstGeom>
              <a:noFill/>
              <a:ln w="28575">
                <a:solidFill>
                  <a:srgbClr val="282758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35" name="ïşļide"/>
              <p:cNvSpPr/>
              <p:nvPr/>
            </p:nvSpPr>
            <p:spPr bwMode="auto">
              <a:xfrm>
                <a:off x="1924328" y="1851621"/>
                <a:ext cx="443942" cy="443274"/>
              </a:xfrm>
              <a:custGeom>
                <a:avLst/>
                <a:gdLst>
                  <a:gd name="connsiteX0" fmla="*/ 511316 w 609614"/>
                  <a:gd name="connsiteY0" fmla="*/ 432001 h 608697"/>
                  <a:gd name="connsiteX1" fmla="*/ 531004 w 609614"/>
                  <a:gd name="connsiteY1" fmla="*/ 432001 h 608697"/>
                  <a:gd name="connsiteX2" fmla="*/ 531004 w 609614"/>
                  <a:gd name="connsiteY2" fmla="*/ 451689 h 608697"/>
                  <a:gd name="connsiteX3" fmla="*/ 511316 w 609614"/>
                  <a:gd name="connsiteY3" fmla="*/ 451689 h 608697"/>
                  <a:gd name="connsiteX4" fmla="*/ 196595 w 609614"/>
                  <a:gd name="connsiteY4" fmla="*/ 432001 h 608697"/>
                  <a:gd name="connsiteX5" fmla="*/ 216353 w 609614"/>
                  <a:gd name="connsiteY5" fmla="*/ 432001 h 608697"/>
                  <a:gd name="connsiteX6" fmla="*/ 216353 w 609614"/>
                  <a:gd name="connsiteY6" fmla="*/ 451689 h 608697"/>
                  <a:gd name="connsiteX7" fmla="*/ 196595 w 609614"/>
                  <a:gd name="connsiteY7" fmla="*/ 451689 h 608697"/>
                  <a:gd name="connsiteX8" fmla="*/ 353989 w 609614"/>
                  <a:gd name="connsiteY8" fmla="*/ 353462 h 608697"/>
                  <a:gd name="connsiteX9" fmla="*/ 373611 w 609614"/>
                  <a:gd name="connsiteY9" fmla="*/ 353462 h 608697"/>
                  <a:gd name="connsiteX10" fmla="*/ 373611 w 609614"/>
                  <a:gd name="connsiteY10" fmla="*/ 373064 h 608697"/>
                  <a:gd name="connsiteX11" fmla="*/ 412949 w 609614"/>
                  <a:gd name="connsiteY11" fmla="*/ 412361 h 608697"/>
                  <a:gd name="connsiteX12" fmla="*/ 412949 w 609614"/>
                  <a:gd name="connsiteY12" fmla="*/ 422208 h 608697"/>
                  <a:gd name="connsiteX13" fmla="*/ 393326 w 609614"/>
                  <a:gd name="connsiteY13" fmla="*/ 422208 h 608697"/>
                  <a:gd name="connsiteX14" fmla="*/ 393326 w 609614"/>
                  <a:gd name="connsiteY14" fmla="*/ 412361 h 608697"/>
                  <a:gd name="connsiteX15" fmla="*/ 373611 w 609614"/>
                  <a:gd name="connsiteY15" fmla="*/ 392758 h 608697"/>
                  <a:gd name="connsiteX16" fmla="*/ 353989 w 609614"/>
                  <a:gd name="connsiteY16" fmla="*/ 392758 h 608697"/>
                  <a:gd name="connsiteX17" fmla="*/ 334366 w 609614"/>
                  <a:gd name="connsiteY17" fmla="*/ 412361 h 608697"/>
                  <a:gd name="connsiteX18" fmla="*/ 353989 w 609614"/>
                  <a:gd name="connsiteY18" fmla="*/ 431963 h 608697"/>
                  <a:gd name="connsiteX19" fmla="*/ 373611 w 609614"/>
                  <a:gd name="connsiteY19" fmla="*/ 431963 h 608697"/>
                  <a:gd name="connsiteX20" fmla="*/ 412949 w 609614"/>
                  <a:gd name="connsiteY20" fmla="*/ 471259 h 608697"/>
                  <a:gd name="connsiteX21" fmla="*/ 373611 w 609614"/>
                  <a:gd name="connsiteY21" fmla="*/ 510556 h 608697"/>
                  <a:gd name="connsiteX22" fmla="*/ 373611 w 609614"/>
                  <a:gd name="connsiteY22" fmla="*/ 530158 h 608697"/>
                  <a:gd name="connsiteX23" fmla="*/ 353989 w 609614"/>
                  <a:gd name="connsiteY23" fmla="*/ 530158 h 608697"/>
                  <a:gd name="connsiteX24" fmla="*/ 353989 w 609614"/>
                  <a:gd name="connsiteY24" fmla="*/ 510556 h 608697"/>
                  <a:gd name="connsiteX25" fmla="*/ 314651 w 609614"/>
                  <a:gd name="connsiteY25" fmla="*/ 471259 h 608697"/>
                  <a:gd name="connsiteX26" fmla="*/ 314651 w 609614"/>
                  <a:gd name="connsiteY26" fmla="*/ 461412 h 608697"/>
                  <a:gd name="connsiteX27" fmla="*/ 334366 w 609614"/>
                  <a:gd name="connsiteY27" fmla="*/ 461412 h 608697"/>
                  <a:gd name="connsiteX28" fmla="*/ 334366 w 609614"/>
                  <a:gd name="connsiteY28" fmla="*/ 471259 h 608697"/>
                  <a:gd name="connsiteX29" fmla="*/ 353989 w 609614"/>
                  <a:gd name="connsiteY29" fmla="*/ 490862 h 608697"/>
                  <a:gd name="connsiteX30" fmla="*/ 373611 w 609614"/>
                  <a:gd name="connsiteY30" fmla="*/ 490862 h 608697"/>
                  <a:gd name="connsiteX31" fmla="*/ 393326 w 609614"/>
                  <a:gd name="connsiteY31" fmla="*/ 471259 h 608697"/>
                  <a:gd name="connsiteX32" fmla="*/ 373611 w 609614"/>
                  <a:gd name="connsiteY32" fmla="*/ 451657 h 608697"/>
                  <a:gd name="connsiteX33" fmla="*/ 353989 w 609614"/>
                  <a:gd name="connsiteY33" fmla="*/ 451657 h 608697"/>
                  <a:gd name="connsiteX34" fmla="*/ 314651 w 609614"/>
                  <a:gd name="connsiteY34" fmla="*/ 412361 h 608697"/>
                  <a:gd name="connsiteX35" fmla="*/ 353989 w 609614"/>
                  <a:gd name="connsiteY35" fmla="*/ 373064 h 608697"/>
                  <a:gd name="connsiteX36" fmla="*/ 431606 w 609614"/>
                  <a:gd name="connsiteY36" fmla="*/ 333849 h 608697"/>
                  <a:gd name="connsiteX37" fmla="*/ 491618 w 609614"/>
                  <a:gd name="connsiteY37" fmla="*/ 441818 h 608697"/>
                  <a:gd name="connsiteX38" fmla="*/ 431606 w 609614"/>
                  <a:gd name="connsiteY38" fmla="*/ 549788 h 608697"/>
                  <a:gd name="connsiteX39" fmla="*/ 589979 w 609614"/>
                  <a:gd name="connsiteY39" fmla="*/ 549788 h 608697"/>
                  <a:gd name="connsiteX40" fmla="*/ 589979 w 609614"/>
                  <a:gd name="connsiteY40" fmla="*/ 333849 h 608697"/>
                  <a:gd name="connsiteX41" fmla="*/ 363851 w 609614"/>
                  <a:gd name="connsiteY41" fmla="*/ 333849 h 608697"/>
                  <a:gd name="connsiteX42" fmla="*/ 255627 w 609614"/>
                  <a:gd name="connsiteY42" fmla="*/ 441818 h 608697"/>
                  <a:gd name="connsiteX43" fmla="*/ 363851 w 609614"/>
                  <a:gd name="connsiteY43" fmla="*/ 549788 h 608697"/>
                  <a:gd name="connsiteX44" fmla="*/ 471983 w 609614"/>
                  <a:gd name="connsiteY44" fmla="*/ 441818 h 608697"/>
                  <a:gd name="connsiteX45" fmla="*/ 363851 w 609614"/>
                  <a:gd name="connsiteY45" fmla="*/ 333849 h 608697"/>
                  <a:gd name="connsiteX46" fmla="*/ 137631 w 609614"/>
                  <a:gd name="connsiteY46" fmla="*/ 333849 h 608697"/>
                  <a:gd name="connsiteX47" fmla="*/ 137631 w 609614"/>
                  <a:gd name="connsiteY47" fmla="*/ 549788 h 608697"/>
                  <a:gd name="connsiteX48" fmla="*/ 296003 w 609614"/>
                  <a:gd name="connsiteY48" fmla="*/ 549788 h 608697"/>
                  <a:gd name="connsiteX49" fmla="*/ 235992 w 609614"/>
                  <a:gd name="connsiteY49" fmla="*/ 441818 h 608697"/>
                  <a:gd name="connsiteX50" fmla="*/ 296003 w 609614"/>
                  <a:gd name="connsiteY50" fmla="*/ 333849 h 608697"/>
                  <a:gd name="connsiteX51" fmla="*/ 68862 w 609614"/>
                  <a:gd name="connsiteY51" fmla="*/ 284697 h 608697"/>
                  <a:gd name="connsiteX52" fmla="*/ 68862 w 609614"/>
                  <a:gd name="connsiteY52" fmla="*/ 589091 h 608697"/>
                  <a:gd name="connsiteX53" fmla="*/ 540845 w 609614"/>
                  <a:gd name="connsiteY53" fmla="*/ 589091 h 608697"/>
                  <a:gd name="connsiteX54" fmla="*/ 540845 w 609614"/>
                  <a:gd name="connsiteY54" fmla="*/ 569486 h 608697"/>
                  <a:gd name="connsiteX55" fmla="*/ 117996 w 609614"/>
                  <a:gd name="connsiteY55" fmla="*/ 569486 h 608697"/>
                  <a:gd name="connsiteX56" fmla="*/ 117996 w 609614"/>
                  <a:gd name="connsiteY56" fmla="*/ 314151 h 608697"/>
                  <a:gd name="connsiteX57" fmla="*/ 540845 w 609614"/>
                  <a:gd name="connsiteY57" fmla="*/ 314151 h 608697"/>
                  <a:gd name="connsiteX58" fmla="*/ 540845 w 609614"/>
                  <a:gd name="connsiteY58" fmla="*/ 284697 h 608697"/>
                  <a:gd name="connsiteX59" fmla="*/ 304818 w 609614"/>
                  <a:gd name="connsiteY59" fmla="*/ 117830 h 608697"/>
                  <a:gd name="connsiteX60" fmla="*/ 245819 w 609614"/>
                  <a:gd name="connsiteY60" fmla="*/ 176731 h 608697"/>
                  <a:gd name="connsiteX61" fmla="*/ 304818 w 609614"/>
                  <a:gd name="connsiteY61" fmla="*/ 235632 h 608697"/>
                  <a:gd name="connsiteX62" fmla="*/ 363816 w 609614"/>
                  <a:gd name="connsiteY62" fmla="*/ 176731 h 608697"/>
                  <a:gd name="connsiteX63" fmla="*/ 304818 w 609614"/>
                  <a:gd name="connsiteY63" fmla="*/ 117830 h 608697"/>
                  <a:gd name="connsiteX64" fmla="*/ 304818 w 609614"/>
                  <a:gd name="connsiteY64" fmla="*/ 98227 h 608697"/>
                  <a:gd name="connsiteX65" fmla="*/ 383452 w 609614"/>
                  <a:gd name="connsiteY65" fmla="*/ 176731 h 608697"/>
                  <a:gd name="connsiteX66" fmla="*/ 304818 w 609614"/>
                  <a:gd name="connsiteY66" fmla="*/ 255235 h 608697"/>
                  <a:gd name="connsiteX67" fmla="*/ 226091 w 609614"/>
                  <a:gd name="connsiteY67" fmla="*/ 176731 h 608697"/>
                  <a:gd name="connsiteX68" fmla="*/ 304818 w 609614"/>
                  <a:gd name="connsiteY68" fmla="*/ 98227 h 608697"/>
                  <a:gd name="connsiteX69" fmla="*/ 298216 w 609614"/>
                  <a:gd name="connsiteY69" fmla="*/ 68758 h 608697"/>
                  <a:gd name="connsiteX70" fmla="*/ 26641 w 609614"/>
                  <a:gd name="connsiteY70" fmla="*/ 265091 h 608697"/>
                  <a:gd name="connsiteX71" fmla="*/ 58998 w 609614"/>
                  <a:gd name="connsiteY71" fmla="*/ 265091 h 608697"/>
                  <a:gd name="connsiteX72" fmla="*/ 68862 w 609614"/>
                  <a:gd name="connsiteY72" fmla="*/ 265091 h 608697"/>
                  <a:gd name="connsiteX73" fmla="*/ 540845 w 609614"/>
                  <a:gd name="connsiteY73" fmla="*/ 265091 h 608697"/>
                  <a:gd name="connsiteX74" fmla="*/ 550616 w 609614"/>
                  <a:gd name="connsiteY74" fmla="*/ 265091 h 608697"/>
                  <a:gd name="connsiteX75" fmla="*/ 583065 w 609614"/>
                  <a:gd name="connsiteY75" fmla="*/ 265091 h 608697"/>
                  <a:gd name="connsiteX76" fmla="*/ 311490 w 609614"/>
                  <a:gd name="connsiteY76" fmla="*/ 68758 h 608697"/>
                  <a:gd name="connsiteX77" fmla="*/ 88497 w 609614"/>
                  <a:gd name="connsiteY77" fmla="*/ 58909 h 608697"/>
                  <a:gd name="connsiteX78" fmla="*/ 88497 w 609614"/>
                  <a:gd name="connsiteY78" fmla="*/ 196057 h 608697"/>
                  <a:gd name="connsiteX79" fmla="*/ 206493 w 609614"/>
                  <a:gd name="connsiteY79" fmla="*/ 110731 h 608697"/>
                  <a:gd name="connsiteX80" fmla="*/ 206493 w 609614"/>
                  <a:gd name="connsiteY80" fmla="*/ 58909 h 608697"/>
                  <a:gd name="connsiteX81" fmla="*/ 68862 w 609614"/>
                  <a:gd name="connsiteY81" fmla="*/ 19606 h 608697"/>
                  <a:gd name="connsiteX82" fmla="*/ 68862 w 609614"/>
                  <a:gd name="connsiteY82" fmla="*/ 39303 h 608697"/>
                  <a:gd name="connsiteX83" fmla="*/ 226128 w 609614"/>
                  <a:gd name="connsiteY83" fmla="*/ 39303 h 608697"/>
                  <a:gd name="connsiteX84" fmla="*/ 226128 w 609614"/>
                  <a:gd name="connsiteY84" fmla="*/ 19606 h 608697"/>
                  <a:gd name="connsiteX85" fmla="*/ 49134 w 609614"/>
                  <a:gd name="connsiteY85" fmla="*/ 0 h 608697"/>
                  <a:gd name="connsiteX86" fmla="*/ 245855 w 609614"/>
                  <a:gd name="connsiteY86" fmla="*/ 0 h 608697"/>
                  <a:gd name="connsiteX87" fmla="*/ 245855 w 609614"/>
                  <a:gd name="connsiteY87" fmla="*/ 58909 h 608697"/>
                  <a:gd name="connsiteX88" fmla="*/ 226128 w 609614"/>
                  <a:gd name="connsiteY88" fmla="*/ 58909 h 608697"/>
                  <a:gd name="connsiteX89" fmla="*/ 226128 w 609614"/>
                  <a:gd name="connsiteY89" fmla="*/ 96556 h 608697"/>
                  <a:gd name="connsiteX90" fmla="*/ 291763 w 609614"/>
                  <a:gd name="connsiteY90" fmla="*/ 49060 h 608697"/>
                  <a:gd name="connsiteX91" fmla="*/ 317851 w 609614"/>
                  <a:gd name="connsiteY91" fmla="*/ 49060 h 608697"/>
                  <a:gd name="connsiteX92" fmla="*/ 609614 w 609614"/>
                  <a:gd name="connsiteY92" fmla="*/ 260029 h 608697"/>
                  <a:gd name="connsiteX93" fmla="*/ 609614 w 609614"/>
                  <a:gd name="connsiteY93" fmla="*/ 284697 h 608697"/>
                  <a:gd name="connsiteX94" fmla="*/ 560480 w 609614"/>
                  <a:gd name="connsiteY94" fmla="*/ 284697 h 608697"/>
                  <a:gd name="connsiteX95" fmla="*/ 560480 w 609614"/>
                  <a:gd name="connsiteY95" fmla="*/ 314151 h 608697"/>
                  <a:gd name="connsiteX96" fmla="*/ 609614 w 609614"/>
                  <a:gd name="connsiteY96" fmla="*/ 314151 h 608697"/>
                  <a:gd name="connsiteX97" fmla="*/ 609614 w 609614"/>
                  <a:gd name="connsiteY97" fmla="*/ 569486 h 608697"/>
                  <a:gd name="connsiteX98" fmla="*/ 560480 w 609614"/>
                  <a:gd name="connsiteY98" fmla="*/ 569486 h 608697"/>
                  <a:gd name="connsiteX99" fmla="*/ 560480 w 609614"/>
                  <a:gd name="connsiteY99" fmla="*/ 608697 h 608697"/>
                  <a:gd name="connsiteX100" fmla="*/ 49134 w 609614"/>
                  <a:gd name="connsiteY100" fmla="*/ 608697 h 608697"/>
                  <a:gd name="connsiteX101" fmla="*/ 49134 w 609614"/>
                  <a:gd name="connsiteY101" fmla="*/ 284697 h 608697"/>
                  <a:gd name="connsiteX102" fmla="*/ 0 w 609614"/>
                  <a:gd name="connsiteY102" fmla="*/ 284697 h 608697"/>
                  <a:gd name="connsiteX103" fmla="*/ 0 w 609614"/>
                  <a:gd name="connsiteY103" fmla="*/ 260029 h 608697"/>
                  <a:gd name="connsiteX104" fmla="*/ 68862 w 609614"/>
                  <a:gd name="connsiteY104" fmla="*/ 210324 h 608697"/>
                  <a:gd name="connsiteX105" fmla="*/ 68862 w 609614"/>
                  <a:gd name="connsiteY105" fmla="*/ 58909 h 608697"/>
                  <a:gd name="connsiteX106" fmla="*/ 49134 w 609614"/>
                  <a:gd name="connsiteY106" fmla="*/ 58909 h 6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09614" h="608697">
                    <a:moveTo>
                      <a:pt x="511316" y="432001"/>
                    </a:moveTo>
                    <a:lnTo>
                      <a:pt x="531004" y="432001"/>
                    </a:lnTo>
                    <a:lnTo>
                      <a:pt x="531004" y="451689"/>
                    </a:lnTo>
                    <a:lnTo>
                      <a:pt x="511316" y="451689"/>
                    </a:lnTo>
                    <a:close/>
                    <a:moveTo>
                      <a:pt x="196595" y="432001"/>
                    </a:moveTo>
                    <a:lnTo>
                      <a:pt x="216353" y="432001"/>
                    </a:lnTo>
                    <a:lnTo>
                      <a:pt x="216353" y="451689"/>
                    </a:lnTo>
                    <a:lnTo>
                      <a:pt x="196595" y="451689"/>
                    </a:lnTo>
                    <a:close/>
                    <a:moveTo>
                      <a:pt x="353989" y="353462"/>
                    </a:moveTo>
                    <a:lnTo>
                      <a:pt x="373611" y="353462"/>
                    </a:lnTo>
                    <a:lnTo>
                      <a:pt x="373611" y="373064"/>
                    </a:lnTo>
                    <a:cubicBezTo>
                      <a:pt x="395353" y="373064"/>
                      <a:pt x="412949" y="390734"/>
                      <a:pt x="412949" y="412361"/>
                    </a:cubicBezTo>
                    <a:lnTo>
                      <a:pt x="412949" y="422208"/>
                    </a:lnTo>
                    <a:lnTo>
                      <a:pt x="393326" y="422208"/>
                    </a:lnTo>
                    <a:lnTo>
                      <a:pt x="393326" y="412361"/>
                    </a:lnTo>
                    <a:cubicBezTo>
                      <a:pt x="393326" y="401501"/>
                      <a:pt x="384482" y="392758"/>
                      <a:pt x="373611" y="392758"/>
                    </a:cubicBezTo>
                    <a:lnTo>
                      <a:pt x="353989" y="392758"/>
                    </a:lnTo>
                    <a:cubicBezTo>
                      <a:pt x="343118" y="392758"/>
                      <a:pt x="334366" y="401501"/>
                      <a:pt x="334366" y="412361"/>
                    </a:cubicBezTo>
                    <a:cubicBezTo>
                      <a:pt x="334366" y="423220"/>
                      <a:pt x="343118" y="431963"/>
                      <a:pt x="353989" y="431963"/>
                    </a:cubicBezTo>
                    <a:lnTo>
                      <a:pt x="373611" y="431963"/>
                    </a:lnTo>
                    <a:cubicBezTo>
                      <a:pt x="395353" y="431963"/>
                      <a:pt x="412949" y="449632"/>
                      <a:pt x="412949" y="471259"/>
                    </a:cubicBezTo>
                    <a:cubicBezTo>
                      <a:pt x="412949" y="492886"/>
                      <a:pt x="395353" y="510556"/>
                      <a:pt x="373611" y="510556"/>
                    </a:cubicBezTo>
                    <a:lnTo>
                      <a:pt x="373611" y="530158"/>
                    </a:lnTo>
                    <a:lnTo>
                      <a:pt x="353989" y="530158"/>
                    </a:lnTo>
                    <a:lnTo>
                      <a:pt x="353989" y="510556"/>
                    </a:lnTo>
                    <a:cubicBezTo>
                      <a:pt x="332339" y="510556"/>
                      <a:pt x="314651" y="492886"/>
                      <a:pt x="314651" y="471259"/>
                    </a:cubicBezTo>
                    <a:lnTo>
                      <a:pt x="314651" y="461412"/>
                    </a:lnTo>
                    <a:lnTo>
                      <a:pt x="334366" y="461412"/>
                    </a:lnTo>
                    <a:lnTo>
                      <a:pt x="334366" y="471259"/>
                    </a:lnTo>
                    <a:cubicBezTo>
                      <a:pt x="334366" y="482119"/>
                      <a:pt x="343118" y="490862"/>
                      <a:pt x="353989" y="490862"/>
                    </a:cubicBezTo>
                    <a:lnTo>
                      <a:pt x="373611" y="490862"/>
                    </a:lnTo>
                    <a:cubicBezTo>
                      <a:pt x="384482" y="490862"/>
                      <a:pt x="393326" y="482119"/>
                      <a:pt x="393326" y="471259"/>
                    </a:cubicBezTo>
                    <a:cubicBezTo>
                      <a:pt x="393326" y="460400"/>
                      <a:pt x="384482" y="451657"/>
                      <a:pt x="373611" y="451657"/>
                    </a:cubicBezTo>
                    <a:lnTo>
                      <a:pt x="353989" y="451657"/>
                    </a:lnTo>
                    <a:cubicBezTo>
                      <a:pt x="332339" y="451657"/>
                      <a:pt x="314651" y="433988"/>
                      <a:pt x="314651" y="412361"/>
                    </a:cubicBezTo>
                    <a:cubicBezTo>
                      <a:pt x="314651" y="390734"/>
                      <a:pt x="332339" y="373064"/>
                      <a:pt x="353989" y="373064"/>
                    </a:cubicBezTo>
                    <a:close/>
                    <a:moveTo>
                      <a:pt x="431606" y="333849"/>
                    </a:moveTo>
                    <a:cubicBezTo>
                      <a:pt x="467650" y="356400"/>
                      <a:pt x="491618" y="396348"/>
                      <a:pt x="491618" y="441818"/>
                    </a:cubicBezTo>
                    <a:cubicBezTo>
                      <a:pt x="491618" y="487289"/>
                      <a:pt x="467650" y="527237"/>
                      <a:pt x="431606" y="549788"/>
                    </a:cubicBezTo>
                    <a:lnTo>
                      <a:pt x="589979" y="549788"/>
                    </a:lnTo>
                    <a:lnTo>
                      <a:pt x="589979" y="333849"/>
                    </a:lnTo>
                    <a:close/>
                    <a:moveTo>
                      <a:pt x="363851" y="333849"/>
                    </a:moveTo>
                    <a:cubicBezTo>
                      <a:pt x="304208" y="333849"/>
                      <a:pt x="255627" y="382265"/>
                      <a:pt x="255627" y="441818"/>
                    </a:cubicBezTo>
                    <a:cubicBezTo>
                      <a:pt x="255627" y="501372"/>
                      <a:pt x="304208" y="549788"/>
                      <a:pt x="363851" y="549788"/>
                    </a:cubicBezTo>
                    <a:cubicBezTo>
                      <a:pt x="423494" y="549788"/>
                      <a:pt x="471983" y="501372"/>
                      <a:pt x="471983" y="441818"/>
                    </a:cubicBezTo>
                    <a:cubicBezTo>
                      <a:pt x="471983" y="382265"/>
                      <a:pt x="423494" y="333849"/>
                      <a:pt x="363851" y="333849"/>
                    </a:cubicBezTo>
                    <a:close/>
                    <a:moveTo>
                      <a:pt x="137631" y="333849"/>
                    </a:moveTo>
                    <a:lnTo>
                      <a:pt x="137631" y="549788"/>
                    </a:lnTo>
                    <a:lnTo>
                      <a:pt x="296003" y="549788"/>
                    </a:lnTo>
                    <a:cubicBezTo>
                      <a:pt x="260052" y="527237"/>
                      <a:pt x="235992" y="487289"/>
                      <a:pt x="235992" y="441818"/>
                    </a:cubicBezTo>
                    <a:cubicBezTo>
                      <a:pt x="235992" y="396348"/>
                      <a:pt x="260052" y="356400"/>
                      <a:pt x="296003" y="333849"/>
                    </a:cubicBezTo>
                    <a:close/>
                    <a:moveTo>
                      <a:pt x="68862" y="284697"/>
                    </a:moveTo>
                    <a:lnTo>
                      <a:pt x="68862" y="589091"/>
                    </a:lnTo>
                    <a:lnTo>
                      <a:pt x="540845" y="589091"/>
                    </a:lnTo>
                    <a:lnTo>
                      <a:pt x="540845" y="569486"/>
                    </a:lnTo>
                    <a:lnTo>
                      <a:pt x="117996" y="569486"/>
                    </a:lnTo>
                    <a:lnTo>
                      <a:pt x="117996" y="314151"/>
                    </a:lnTo>
                    <a:lnTo>
                      <a:pt x="540845" y="314151"/>
                    </a:lnTo>
                    <a:lnTo>
                      <a:pt x="540845" y="284697"/>
                    </a:lnTo>
                    <a:close/>
                    <a:moveTo>
                      <a:pt x="304818" y="117830"/>
                    </a:moveTo>
                    <a:cubicBezTo>
                      <a:pt x="272276" y="117830"/>
                      <a:pt x="245819" y="144243"/>
                      <a:pt x="245819" y="176731"/>
                    </a:cubicBezTo>
                    <a:cubicBezTo>
                      <a:pt x="245819" y="209219"/>
                      <a:pt x="272276" y="235632"/>
                      <a:pt x="304818" y="235632"/>
                    </a:cubicBezTo>
                    <a:cubicBezTo>
                      <a:pt x="337359" y="235632"/>
                      <a:pt x="363816" y="209219"/>
                      <a:pt x="363816" y="176731"/>
                    </a:cubicBezTo>
                    <a:cubicBezTo>
                      <a:pt x="363816" y="144243"/>
                      <a:pt x="337359" y="117830"/>
                      <a:pt x="304818" y="117830"/>
                    </a:cubicBezTo>
                    <a:close/>
                    <a:moveTo>
                      <a:pt x="304818" y="98227"/>
                    </a:moveTo>
                    <a:cubicBezTo>
                      <a:pt x="348145" y="98227"/>
                      <a:pt x="383452" y="133384"/>
                      <a:pt x="383452" y="176731"/>
                    </a:cubicBezTo>
                    <a:cubicBezTo>
                      <a:pt x="383452" y="220078"/>
                      <a:pt x="348145" y="255235"/>
                      <a:pt x="304818" y="255235"/>
                    </a:cubicBezTo>
                    <a:cubicBezTo>
                      <a:pt x="261398" y="255235"/>
                      <a:pt x="226091" y="220078"/>
                      <a:pt x="226091" y="176731"/>
                    </a:cubicBezTo>
                    <a:cubicBezTo>
                      <a:pt x="226091" y="133384"/>
                      <a:pt x="261398" y="98227"/>
                      <a:pt x="304818" y="98227"/>
                    </a:cubicBezTo>
                    <a:close/>
                    <a:moveTo>
                      <a:pt x="298216" y="68758"/>
                    </a:moveTo>
                    <a:lnTo>
                      <a:pt x="26641" y="265091"/>
                    </a:lnTo>
                    <a:lnTo>
                      <a:pt x="58998" y="265091"/>
                    </a:lnTo>
                    <a:lnTo>
                      <a:pt x="68862" y="265091"/>
                    </a:lnTo>
                    <a:lnTo>
                      <a:pt x="540845" y="265091"/>
                    </a:lnTo>
                    <a:lnTo>
                      <a:pt x="550616" y="265091"/>
                    </a:lnTo>
                    <a:lnTo>
                      <a:pt x="583065" y="265091"/>
                    </a:lnTo>
                    <a:lnTo>
                      <a:pt x="311490" y="68758"/>
                    </a:lnTo>
                    <a:close/>
                    <a:moveTo>
                      <a:pt x="88497" y="58909"/>
                    </a:moveTo>
                    <a:lnTo>
                      <a:pt x="88497" y="196057"/>
                    </a:lnTo>
                    <a:lnTo>
                      <a:pt x="206493" y="110731"/>
                    </a:lnTo>
                    <a:lnTo>
                      <a:pt x="206493" y="58909"/>
                    </a:lnTo>
                    <a:close/>
                    <a:moveTo>
                      <a:pt x="68862" y="19606"/>
                    </a:moveTo>
                    <a:lnTo>
                      <a:pt x="68862" y="39303"/>
                    </a:lnTo>
                    <a:lnTo>
                      <a:pt x="226128" y="39303"/>
                    </a:lnTo>
                    <a:lnTo>
                      <a:pt x="226128" y="19606"/>
                    </a:lnTo>
                    <a:close/>
                    <a:moveTo>
                      <a:pt x="49134" y="0"/>
                    </a:moveTo>
                    <a:lnTo>
                      <a:pt x="245855" y="0"/>
                    </a:lnTo>
                    <a:lnTo>
                      <a:pt x="245855" y="58909"/>
                    </a:lnTo>
                    <a:lnTo>
                      <a:pt x="226128" y="58909"/>
                    </a:lnTo>
                    <a:lnTo>
                      <a:pt x="226128" y="96556"/>
                    </a:lnTo>
                    <a:lnTo>
                      <a:pt x="291763" y="49060"/>
                    </a:lnTo>
                    <a:lnTo>
                      <a:pt x="317851" y="49060"/>
                    </a:lnTo>
                    <a:lnTo>
                      <a:pt x="609614" y="260029"/>
                    </a:lnTo>
                    <a:lnTo>
                      <a:pt x="609614" y="284697"/>
                    </a:lnTo>
                    <a:lnTo>
                      <a:pt x="560480" y="284697"/>
                    </a:lnTo>
                    <a:lnTo>
                      <a:pt x="560480" y="314151"/>
                    </a:lnTo>
                    <a:lnTo>
                      <a:pt x="609614" y="314151"/>
                    </a:lnTo>
                    <a:lnTo>
                      <a:pt x="609614" y="569486"/>
                    </a:lnTo>
                    <a:lnTo>
                      <a:pt x="560480" y="569486"/>
                    </a:lnTo>
                    <a:lnTo>
                      <a:pt x="560480" y="608697"/>
                    </a:lnTo>
                    <a:lnTo>
                      <a:pt x="49134" y="608697"/>
                    </a:lnTo>
                    <a:lnTo>
                      <a:pt x="49134" y="284697"/>
                    </a:lnTo>
                    <a:lnTo>
                      <a:pt x="0" y="284697"/>
                    </a:lnTo>
                    <a:lnTo>
                      <a:pt x="0" y="260029"/>
                    </a:lnTo>
                    <a:lnTo>
                      <a:pt x="68862" y="210324"/>
                    </a:lnTo>
                    <a:lnTo>
                      <a:pt x="68862" y="58909"/>
                    </a:lnTo>
                    <a:lnTo>
                      <a:pt x="49134" y="58909"/>
                    </a:lnTo>
                    <a:close/>
                  </a:path>
                </a:pathLst>
              </a:custGeom>
              <a:solidFill>
                <a:srgbClr val="28275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36" name="îSḷîḍe"/>
              <p:cNvSpPr txBox="1"/>
              <p:nvPr/>
            </p:nvSpPr>
            <p:spPr>
              <a:xfrm>
                <a:off x="1737649" y="1107080"/>
                <a:ext cx="914400" cy="52172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ea typeface="字魂59号-创粗黑" panose="00000500000000000000" charset="-122"/>
                    <a:cs typeface="字魂59号-创粗黑" panose="00000500000000000000" charset="-122"/>
                    <a:sym typeface="+mn-lt"/>
                  </a:rPr>
                  <a:t>清晰简洁</a:t>
                </a:r>
              </a:p>
            </p:txBody>
          </p:sp>
        </p:grpSp>
        <p:grpSp>
          <p:nvGrpSpPr>
            <p:cNvPr id="14" name="íṣ1îdê"/>
            <p:cNvGrpSpPr/>
            <p:nvPr/>
          </p:nvGrpSpPr>
          <p:grpSpPr>
            <a:xfrm>
              <a:off x="4995763" y="1035156"/>
              <a:ext cx="3048972" cy="4010390"/>
              <a:chOff x="720058" y="1107080"/>
              <a:chExt cx="3048972" cy="4010390"/>
            </a:xfrm>
          </p:grpSpPr>
          <p:sp>
            <p:nvSpPr>
              <p:cNvPr id="31" name="ïṩľîdè"/>
              <p:cNvSpPr/>
              <p:nvPr/>
            </p:nvSpPr>
            <p:spPr bwMode="auto">
              <a:xfrm>
                <a:off x="2872027" y="1628800"/>
                <a:ext cx="888644" cy="888919"/>
              </a:xfrm>
              <a:prstGeom prst="ellipse">
                <a:avLst/>
              </a:prstGeom>
              <a:solidFill>
                <a:srgbClr val="86CCCA"/>
              </a:solidFill>
              <a:ln w="2857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32" name="îSḷîḑé"/>
              <p:cNvSpPr/>
              <p:nvPr/>
            </p:nvSpPr>
            <p:spPr bwMode="auto">
              <a:xfrm>
                <a:off x="2999945" y="1855034"/>
                <a:ext cx="632809" cy="431817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7 w 607639"/>
                  <a:gd name="connsiteY7" fmla="*/ 364067 h 414642"/>
                  <a:gd name="connsiteX8" fmla="*/ 394917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11412 w 607639"/>
                  <a:gd name="connsiteY14" fmla="*/ 303360 h 414642"/>
                  <a:gd name="connsiteX15" fmla="*/ 192442 w 607639"/>
                  <a:gd name="connsiteY15" fmla="*/ 303360 h 414642"/>
                  <a:gd name="connsiteX16" fmla="*/ 202593 w 607639"/>
                  <a:gd name="connsiteY16" fmla="*/ 313486 h 414642"/>
                  <a:gd name="connsiteX17" fmla="*/ 192442 w 607639"/>
                  <a:gd name="connsiteY17" fmla="*/ 323612 h 414642"/>
                  <a:gd name="connsiteX18" fmla="*/ 111412 w 607639"/>
                  <a:gd name="connsiteY18" fmla="*/ 323612 h 414642"/>
                  <a:gd name="connsiteX19" fmla="*/ 101261 w 607639"/>
                  <a:gd name="connsiteY19" fmla="*/ 313486 h 414642"/>
                  <a:gd name="connsiteX20" fmla="*/ 111412 w 607639"/>
                  <a:gd name="connsiteY20" fmla="*/ 303360 h 414642"/>
                  <a:gd name="connsiteX21" fmla="*/ 212645 w 607639"/>
                  <a:gd name="connsiteY21" fmla="*/ 262926 h 414642"/>
                  <a:gd name="connsiteX22" fmla="*/ 243067 w 607639"/>
                  <a:gd name="connsiteY22" fmla="*/ 262926 h 414642"/>
                  <a:gd name="connsiteX23" fmla="*/ 253118 w 607639"/>
                  <a:gd name="connsiteY23" fmla="*/ 273052 h 414642"/>
                  <a:gd name="connsiteX24" fmla="*/ 243067 w 607639"/>
                  <a:gd name="connsiteY24" fmla="*/ 283178 h 414642"/>
                  <a:gd name="connsiteX25" fmla="*/ 212645 w 607639"/>
                  <a:gd name="connsiteY25" fmla="*/ 283178 h 414642"/>
                  <a:gd name="connsiteX26" fmla="*/ 202593 w 607639"/>
                  <a:gd name="connsiteY26" fmla="*/ 273052 h 414642"/>
                  <a:gd name="connsiteX27" fmla="*/ 212645 w 607639"/>
                  <a:gd name="connsiteY27" fmla="*/ 262926 h 414642"/>
                  <a:gd name="connsiteX28" fmla="*/ 111410 w 607639"/>
                  <a:gd name="connsiteY28" fmla="*/ 262926 h 414642"/>
                  <a:gd name="connsiteX29" fmla="*/ 131618 w 607639"/>
                  <a:gd name="connsiteY29" fmla="*/ 262926 h 414642"/>
                  <a:gd name="connsiteX30" fmla="*/ 141766 w 607639"/>
                  <a:gd name="connsiteY30" fmla="*/ 273052 h 414642"/>
                  <a:gd name="connsiteX31" fmla="*/ 131618 w 607639"/>
                  <a:gd name="connsiteY31" fmla="*/ 283178 h 414642"/>
                  <a:gd name="connsiteX32" fmla="*/ 111410 w 607639"/>
                  <a:gd name="connsiteY32" fmla="*/ 283178 h 414642"/>
                  <a:gd name="connsiteX33" fmla="*/ 101261 w 607639"/>
                  <a:gd name="connsiteY33" fmla="*/ 273052 h 414642"/>
                  <a:gd name="connsiteX34" fmla="*/ 111410 w 607639"/>
                  <a:gd name="connsiteY34" fmla="*/ 262926 h 414642"/>
                  <a:gd name="connsiteX35" fmla="*/ 506325 w 607639"/>
                  <a:gd name="connsiteY35" fmla="*/ 60757 h 414642"/>
                  <a:gd name="connsiteX36" fmla="*/ 516469 w 607639"/>
                  <a:gd name="connsiteY36" fmla="*/ 70799 h 414642"/>
                  <a:gd name="connsiteX37" fmla="*/ 516469 w 607639"/>
                  <a:gd name="connsiteY37" fmla="*/ 293230 h 414642"/>
                  <a:gd name="connsiteX38" fmla="*/ 506325 w 607639"/>
                  <a:gd name="connsiteY38" fmla="*/ 303361 h 414642"/>
                  <a:gd name="connsiteX39" fmla="*/ 496181 w 607639"/>
                  <a:gd name="connsiteY39" fmla="*/ 293230 h 414642"/>
                  <a:gd name="connsiteX40" fmla="*/ 496181 w 607639"/>
                  <a:gd name="connsiteY40" fmla="*/ 283189 h 414642"/>
                  <a:gd name="connsiteX41" fmla="*/ 425352 w 607639"/>
                  <a:gd name="connsiteY41" fmla="*/ 283189 h 414642"/>
                  <a:gd name="connsiteX42" fmla="*/ 415208 w 607639"/>
                  <a:gd name="connsiteY42" fmla="*/ 273058 h 414642"/>
                  <a:gd name="connsiteX43" fmla="*/ 425352 w 607639"/>
                  <a:gd name="connsiteY43" fmla="*/ 262927 h 414642"/>
                  <a:gd name="connsiteX44" fmla="*/ 496181 w 607639"/>
                  <a:gd name="connsiteY44" fmla="*/ 262927 h 414642"/>
                  <a:gd name="connsiteX45" fmla="*/ 496181 w 607639"/>
                  <a:gd name="connsiteY45" fmla="*/ 222493 h 414642"/>
                  <a:gd name="connsiteX46" fmla="*/ 455695 w 607639"/>
                  <a:gd name="connsiteY46" fmla="*/ 222493 h 414642"/>
                  <a:gd name="connsiteX47" fmla="*/ 445551 w 607639"/>
                  <a:gd name="connsiteY47" fmla="*/ 212362 h 414642"/>
                  <a:gd name="connsiteX48" fmla="*/ 455695 w 607639"/>
                  <a:gd name="connsiteY48" fmla="*/ 202232 h 414642"/>
                  <a:gd name="connsiteX49" fmla="*/ 496181 w 607639"/>
                  <a:gd name="connsiteY49" fmla="*/ 202232 h 414642"/>
                  <a:gd name="connsiteX50" fmla="*/ 496181 w 607639"/>
                  <a:gd name="connsiteY50" fmla="*/ 161798 h 414642"/>
                  <a:gd name="connsiteX51" fmla="*/ 354433 w 607639"/>
                  <a:gd name="connsiteY51" fmla="*/ 161798 h 414642"/>
                  <a:gd name="connsiteX52" fmla="*/ 344289 w 607639"/>
                  <a:gd name="connsiteY52" fmla="*/ 151756 h 414642"/>
                  <a:gd name="connsiteX53" fmla="*/ 354433 w 607639"/>
                  <a:gd name="connsiteY53" fmla="*/ 141625 h 414642"/>
                  <a:gd name="connsiteX54" fmla="*/ 496181 w 607639"/>
                  <a:gd name="connsiteY54" fmla="*/ 141625 h 414642"/>
                  <a:gd name="connsiteX55" fmla="*/ 496181 w 607639"/>
                  <a:gd name="connsiteY55" fmla="*/ 101191 h 414642"/>
                  <a:gd name="connsiteX56" fmla="*/ 425352 w 607639"/>
                  <a:gd name="connsiteY56" fmla="*/ 101191 h 414642"/>
                  <a:gd name="connsiteX57" fmla="*/ 415208 w 607639"/>
                  <a:gd name="connsiteY57" fmla="*/ 91060 h 414642"/>
                  <a:gd name="connsiteX58" fmla="*/ 425352 w 607639"/>
                  <a:gd name="connsiteY58" fmla="*/ 80930 h 414642"/>
                  <a:gd name="connsiteX59" fmla="*/ 496181 w 607639"/>
                  <a:gd name="connsiteY59" fmla="*/ 80930 h 414642"/>
                  <a:gd name="connsiteX60" fmla="*/ 496181 w 607639"/>
                  <a:gd name="connsiteY60" fmla="*/ 70799 h 414642"/>
                  <a:gd name="connsiteX61" fmla="*/ 506325 w 607639"/>
                  <a:gd name="connsiteY61" fmla="*/ 60757 h 414642"/>
                  <a:gd name="connsiteX62" fmla="*/ 151927 w 607639"/>
                  <a:gd name="connsiteY62" fmla="*/ 40505 h 414642"/>
                  <a:gd name="connsiteX63" fmla="*/ 161989 w 607639"/>
                  <a:gd name="connsiteY63" fmla="*/ 50635 h 414642"/>
                  <a:gd name="connsiteX64" fmla="*/ 161989 w 607639"/>
                  <a:gd name="connsiteY64" fmla="*/ 61742 h 414642"/>
                  <a:gd name="connsiteX65" fmla="*/ 202593 w 607639"/>
                  <a:gd name="connsiteY65" fmla="*/ 111236 h 414642"/>
                  <a:gd name="connsiteX66" fmla="*/ 192442 w 607639"/>
                  <a:gd name="connsiteY66" fmla="*/ 121366 h 414642"/>
                  <a:gd name="connsiteX67" fmla="*/ 182291 w 607639"/>
                  <a:gd name="connsiteY67" fmla="*/ 111236 h 414642"/>
                  <a:gd name="connsiteX68" fmla="*/ 151927 w 607639"/>
                  <a:gd name="connsiteY68" fmla="*/ 80935 h 414642"/>
                  <a:gd name="connsiteX69" fmla="*/ 128598 w 607639"/>
                  <a:gd name="connsiteY69" fmla="*/ 92043 h 414642"/>
                  <a:gd name="connsiteX70" fmla="*/ 125570 w 607639"/>
                  <a:gd name="connsiteY70" fmla="*/ 103150 h 414642"/>
                  <a:gd name="connsiteX71" fmla="*/ 131625 w 607639"/>
                  <a:gd name="connsiteY71" fmla="*/ 114346 h 414642"/>
                  <a:gd name="connsiteX72" fmla="*/ 184339 w 607639"/>
                  <a:gd name="connsiteY72" fmla="*/ 155753 h 414642"/>
                  <a:gd name="connsiteX73" fmla="*/ 198497 w 607639"/>
                  <a:gd name="connsiteY73" fmla="*/ 181078 h 414642"/>
                  <a:gd name="connsiteX74" fmla="*/ 190394 w 607639"/>
                  <a:gd name="connsiteY74" fmla="*/ 207291 h 414642"/>
                  <a:gd name="connsiteX75" fmla="*/ 161989 w 607639"/>
                  <a:gd name="connsiteY75" fmla="*/ 221775 h 414642"/>
                  <a:gd name="connsiteX76" fmla="*/ 161989 w 607639"/>
                  <a:gd name="connsiteY76" fmla="*/ 232615 h 414642"/>
                  <a:gd name="connsiteX77" fmla="*/ 151927 w 607639"/>
                  <a:gd name="connsiteY77" fmla="*/ 242745 h 414642"/>
                  <a:gd name="connsiteX78" fmla="*/ 141776 w 607639"/>
                  <a:gd name="connsiteY78" fmla="*/ 232615 h 414642"/>
                  <a:gd name="connsiteX79" fmla="*/ 141776 w 607639"/>
                  <a:gd name="connsiteY79" fmla="*/ 221508 h 414642"/>
                  <a:gd name="connsiteX80" fmla="*/ 101261 w 607639"/>
                  <a:gd name="connsiteY80" fmla="*/ 173969 h 414642"/>
                  <a:gd name="connsiteX81" fmla="*/ 111412 w 607639"/>
                  <a:gd name="connsiteY81" fmla="*/ 163840 h 414642"/>
                  <a:gd name="connsiteX82" fmla="*/ 121474 w 607639"/>
                  <a:gd name="connsiteY82" fmla="*/ 173969 h 414642"/>
                  <a:gd name="connsiteX83" fmla="*/ 151927 w 607639"/>
                  <a:gd name="connsiteY83" fmla="*/ 202226 h 414642"/>
                  <a:gd name="connsiteX84" fmla="*/ 175168 w 607639"/>
                  <a:gd name="connsiteY84" fmla="*/ 194140 h 414642"/>
                  <a:gd name="connsiteX85" fmla="*/ 178195 w 607639"/>
                  <a:gd name="connsiteY85" fmla="*/ 183033 h 414642"/>
                  <a:gd name="connsiteX86" fmla="*/ 172140 w 607639"/>
                  <a:gd name="connsiteY86" fmla="*/ 171926 h 414642"/>
                  <a:gd name="connsiteX87" fmla="*/ 119515 w 607639"/>
                  <a:gd name="connsiteY87" fmla="*/ 130518 h 414642"/>
                  <a:gd name="connsiteX88" fmla="*/ 105268 w 607639"/>
                  <a:gd name="connsiteY88" fmla="*/ 105193 h 414642"/>
                  <a:gd name="connsiteX89" fmla="*/ 113371 w 607639"/>
                  <a:gd name="connsiteY89" fmla="*/ 78892 h 414642"/>
                  <a:gd name="connsiteX90" fmla="*/ 141776 w 607639"/>
                  <a:gd name="connsiteY90" fmla="*/ 61653 h 414642"/>
                  <a:gd name="connsiteX91" fmla="*/ 141776 w 607639"/>
                  <a:gd name="connsiteY91" fmla="*/ 50635 h 414642"/>
                  <a:gd name="connsiteX92" fmla="*/ 151927 w 607639"/>
                  <a:gd name="connsiteY92" fmla="*/ 40505 h 414642"/>
                  <a:gd name="connsiteX93" fmla="*/ 70848 w 607639"/>
                  <a:gd name="connsiteY93" fmla="*/ 20177 h 414642"/>
                  <a:gd name="connsiteX94" fmla="*/ 60791 w 607639"/>
                  <a:gd name="connsiteY94" fmla="*/ 30309 h 414642"/>
                  <a:gd name="connsiteX95" fmla="*/ 60791 w 607639"/>
                  <a:gd name="connsiteY95" fmla="*/ 343802 h 414642"/>
                  <a:gd name="connsiteX96" fmla="*/ 222780 w 607639"/>
                  <a:gd name="connsiteY96" fmla="*/ 343802 h 414642"/>
                  <a:gd name="connsiteX97" fmla="*/ 232927 w 607639"/>
                  <a:gd name="connsiteY97" fmla="*/ 353935 h 414642"/>
                  <a:gd name="connsiteX98" fmla="*/ 232927 w 607639"/>
                  <a:gd name="connsiteY98" fmla="*/ 364067 h 414642"/>
                  <a:gd name="connsiteX99" fmla="*/ 374712 w 607639"/>
                  <a:gd name="connsiteY99" fmla="*/ 364067 h 414642"/>
                  <a:gd name="connsiteX100" fmla="*/ 374712 w 607639"/>
                  <a:gd name="connsiteY100" fmla="*/ 353935 h 414642"/>
                  <a:gd name="connsiteX101" fmla="*/ 384859 w 607639"/>
                  <a:gd name="connsiteY101" fmla="*/ 343802 h 414642"/>
                  <a:gd name="connsiteX102" fmla="*/ 546849 w 607639"/>
                  <a:gd name="connsiteY102" fmla="*/ 343802 h 414642"/>
                  <a:gd name="connsiteX103" fmla="*/ 546849 w 607639"/>
                  <a:gd name="connsiteY103" fmla="*/ 30309 h 414642"/>
                  <a:gd name="connsiteX104" fmla="*/ 536702 w 607639"/>
                  <a:gd name="connsiteY104" fmla="*/ 20177 h 414642"/>
                  <a:gd name="connsiteX105" fmla="*/ 70848 w 607639"/>
                  <a:gd name="connsiteY105" fmla="*/ 0 h 414642"/>
                  <a:gd name="connsiteX106" fmla="*/ 536702 w 607639"/>
                  <a:gd name="connsiteY106" fmla="*/ 0 h 414642"/>
                  <a:gd name="connsiteX107" fmla="*/ 567142 w 607639"/>
                  <a:gd name="connsiteY107" fmla="*/ 30309 h 414642"/>
                  <a:gd name="connsiteX108" fmla="*/ 567142 w 607639"/>
                  <a:gd name="connsiteY108" fmla="*/ 343802 h 414642"/>
                  <a:gd name="connsiteX109" fmla="*/ 597493 w 607639"/>
                  <a:gd name="connsiteY109" fmla="*/ 343802 h 414642"/>
                  <a:gd name="connsiteX110" fmla="*/ 607639 w 607639"/>
                  <a:gd name="connsiteY110" fmla="*/ 353935 h 414642"/>
                  <a:gd name="connsiteX111" fmla="*/ 607639 w 607639"/>
                  <a:gd name="connsiteY111" fmla="*/ 384244 h 414642"/>
                  <a:gd name="connsiteX112" fmla="*/ 577199 w 607639"/>
                  <a:gd name="connsiteY112" fmla="*/ 414642 h 414642"/>
                  <a:gd name="connsiteX113" fmla="*/ 30351 w 607639"/>
                  <a:gd name="connsiteY113" fmla="*/ 414642 h 414642"/>
                  <a:gd name="connsiteX114" fmla="*/ 0 w 607639"/>
                  <a:gd name="connsiteY114" fmla="*/ 384244 h 414642"/>
                  <a:gd name="connsiteX115" fmla="*/ 0 w 607639"/>
                  <a:gd name="connsiteY115" fmla="*/ 353935 h 414642"/>
                  <a:gd name="connsiteX116" fmla="*/ 10147 w 607639"/>
                  <a:gd name="connsiteY116" fmla="*/ 343802 h 414642"/>
                  <a:gd name="connsiteX117" fmla="*/ 40498 w 607639"/>
                  <a:gd name="connsiteY117" fmla="*/ 343802 h 414642"/>
                  <a:gd name="connsiteX118" fmla="*/ 40498 w 607639"/>
                  <a:gd name="connsiteY118" fmla="*/ 30309 h 414642"/>
                  <a:gd name="connsiteX119" fmla="*/ 70848 w 607639"/>
                  <a:gd name="connsiteY11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7" y="364067"/>
                    </a:lnTo>
                    <a:lnTo>
                      <a:pt x="394917" y="374200"/>
                    </a:lnTo>
                    <a:cubicBezTo>
                      <a:pt x="394917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11412" y="303360"/>
                    </a:moveTo>
                    <a:lnTo>
                      <a:pt x="192442" y="303360"/>
                    </a:lnTo>
                    <a:cubicBezTo>
                      <a:pt x="198497" y="303360"/>
                      <a:pt x="202593" y="307446"/>
                      <a:pt x="202593" y="313486"/>
                    </a:cubicBezTo>
                    <a:cubicBezTo>
                      <a:pt x="202593" y="319526"/>
                      <a:pt x="198497" y="323612"/>
                      <a:pt x="192442" y="323612"/>
                    </a:cubicBezTo>
                    <a:lnTo>
                      <a:pt x="111412" y="323612"/>
                    </a:lnTo>
                    <a:cubicBezTo>
                      <a:pt x="105268" y="323612"/>
                      <a:pt x="101261" y="319526"/>
                      <a:pt x="101261" y="313486"/>
                    </a:cubicBezTo>
                    <a:cubicBezTo>
                      <a:pt x="101261" y="307446"/>
                      <a:pt x="105268" y="303360"/>
                      <a:pt x="111412" y="303360"/>
                    </a:cubicBezTo>
                    <a:close/>
                    <a:moveTo>
                      <a:pt x="212645" y="262926"/>
                    </a:moveTo>
                    <a:lnTo>
                      <a:pt x="243067" y="262926"/>
                    </a:lnTo>
                    <a:cubicBezTo>
                      <a:pt x="249115" y="262926"/>
                      <a:pt x="253118" y="267012"/>
                      <a:pt x="253118" y="273052"/>
                    </a:cubicBezTo>
                    <a:cubicBezTo>
                      <a:pt x="253118" y="279092"/>
                      <a:pt x="249115" y="283178"/>
                      <a:pt x="243067" y="283178"/>
                    </a:cubicBezTo>
                    <a:lnTo>
                      <a:pt x="212645" y="283178"/>
                    </a:lnTo>
                    <a:cubicBezTo>
                      <a:pt x="206596" y="283178"/>
                      <a:pt x="202593" y="279092"/>
                      <a:pt x="202593" y="273052"/>
                    </a:cubicBezTo>
                    <a:cubicBezTo>
                      <a:pt x="202593" y="267012"/>
                      <a:pt x="206596" y="262926"/>
                      <a:pt x="212645" y="262926"/>
                    </a:cubicBezTo>
                    <a:close/>
                    <a:moveTo>
                      <a:pt x="111410" y="262926"/>
                    </a:moveTo>
                    <a:lnTo>
                      <a:pt x="131618" y="262926"/>
                    </a:lnTo>
                    <a:cubicBezTo>
                      <a:pt x="137671" y="262926"/>
                      <a:pt x="141766" y="267012"/>
                      <a:pt x="141766" y="273052"/>
                    </a:cubicBezTo>
                    <a:cubicBezTo>
                      <a:pt x="141766" y="279092"/>
                      <a:pt x="137671" y="283178"/>
                      <a:pt x="131618" y="283178"/>
                    </a:cubicBezTo>
                    <a:lnTo>
                      <a:pt x="111410" y="283178"/>
                    </a:lnTo>
                    <a:cubicBezTo>
                      <a:pt x="105267" y="283178"/>
                      <a:pt x="101261" y="279092"/>
                      <a:pt x="101261" y="273052"/>
                    </a:cubicBezTo>
                    <a:cubicBezTo>
                      <a:pt x="101261" y="267012"/>
                      <a:pt x="105267" y="262926"/>
                      <a:pt x="111410" y="262926"/>
                    </a:cubicBezTo>
                    <a:close/>
                    <a:moveTo>
                      <a:pt x="506325" y="60757"/>
                    </a:moveTo>
                    <a:cubicBezTo>
                      <a:pt x="512376" y="60757"/>
                      <a:pt x="516469" y="64756"/>
                      <a:pt x="516469" y="70799"/>
                    </a:cubicBezTo>
                    <a:lnTo>
                      <a:pt x="516469" y="293230"/>
                    </a:lnTo>
                    <a:cubicBezTo>
                      <a:pt x="516469" y="299362"/>
                      <a:pt x="512376" y="303361"/>
                      <a:pt x="506325" y="303361"/>
                    </a:cubicBezTo>
                    <a:cubicBezTo>
                      <a:pt x="500275" y="303361"/>
                      <a:pt x="496181" y="299362"/>
                      <a:pt x="496181" y="293230"/>
                    </a:cubicBezTo>
                    <a:lnTo>
                      <a:pt x="496181" y="283189"/>
                    </a:lnTo>
                    <a:lnTo>
                      <a:pt x="425352" y="283189"/>
                    </a:lnTo>
                    <a:cubicBezTo>
                      <a:pt x="419212" y="283189"/>
                      <a:pt x="415208" y="279101"/>
                      <a:pt x="415208" y="273058"/>
                    </a:cubicBezTo>
                    <a:cubicBezTo>
                      <a:pt x="415208" y="267015"/>
                      <a:pt x="419212" y="262927"/>
                      <a:pt x="425352" y="262927"/>
                    </a:cubicBezTo>
                    <a:lnTo>
                      <a:pt x="496181" y="262927"/>
                    </a:lnTo>
                    <a:lnTo>
                      <a:pt x="496181" y="222493"/>
                    </a:lnTo>
                    <a:lnTo>
                      <a:pt x="455695" y="222493"/>
                    </a:lnTo>
                    <a:cubicBezTo>
                      <a:pt x="449644" y="222493"/>
                      <a:pt x="445551" y="218405"/>
                      <a:pt x="445551" y="212362"/>
                    </a:cubicBezTo>
                    <a:cubicBezTo>
                      <a:pt x="445551" y="206320"/>
                      <a:pt x="449644" y="202232"/>
                      <a:pt x="455695" y="202232"/>
                    </a:cubicBezTo>
                    <a:lnTo>
                      <a:pt x="496181" y="202232"/>
                    </a:lnTo>
                    <a:lnTo>
                      <a:pt x="496181" y="161798"/>
                    </a:lnTo>
                    <a:lnTo>
                      <a:pt x="354433" y="161798"/>
                    </a:lnTo>
                    <a:cubicBezTo>
                      <a:pt x="348382" y="161798"/>
                      <a:pt x="344289" y="157799"/>
                      <a:pt x="344289" y="151756"/>
                    </a:cubicBezTo>
                    <a:cubicBezTo>
                      <a:pt x="344289" y="145624"/>
                      <a:pt x="348382" y="141625"/>
                      <a:pt x="354433" y="141625"/>
                    </a:cubicBezTo>
                    <a:lnTo>
                      <a:pt x="496181" y="141625"/>
                    </a:lnTo>
                    <a:lnTo>
                      <a:pt x="496181" y="101191"/>
                    </a:lnTo>
                    <a:lnTo>
                      <a:pt x="425352" y="101191"/>
                    </a:lnTo>
                    <a:cubicBezTo>
                      <a:pt x="419212" y="101191"/>
                      <a:pt x="415208" y="97103"/>
                      <a:pt x="415208" y="91060"/>
                    </a:cubicBezTo>
                    <a:cubicBezTo>
                      <a:pt x="415208" y="85018"/>
                      <a:pt x="419212" y="80930"/>
                      <a:pt x="425352" y="80930"/>
                    </a:cubicBezTo>
                    <a:lnTo>
                      <a:pt x="496181" y="80930"/>
                    </a:lnTo>
                    <a:lnTo>
                      <a:pt x="496181" y="70799"/>
                    </a:lnTo>
                    <a:cubicBezTo>
                      <a:pt x="496181" y="64756"/>
                      <a:pt x="500275" y="60757"/>
                      <a:pt x="506325" y="60757"/>
                    </a:cubicBezTo>
                    <a:close/>
                    <a:moveTo>
                      <a:pt x="151927" y="40505"/>
                    </a:moveTo>
                    <a:cubicBezTo>
                      <a:pt x="157982" y="40505"/>
                      <a:pt x="161989" y="44593"/>
                      <a:pt x="161989" y="50635"/>
                    </a:cubicBezTo>
                    <a:lnTo>
                      <a:pt x="161989" y="61742"/>
                    </a:lnTo>
                    <a:cubicBezTo>
                      <a:pt x="185408" y="66274"/>
                      <a:pt x="202593" y="86445"/>
                      <a:pt x="202593" y="111236"/>
                    </a:cubicBezTo>
                    <a:cubicBezTo>
                      <a:pt x="202593" y="117367"/>
                      <a:pt x="198497" y="121366"/>
                      <a:pt x="192442" y="121366"/>
                    </a:cubicBezTo>
                    <a:cubicBezTo>
                      <a:pt x="186387" y="121366"/>
                      <a:pt x="182291" y="117367"/>
                      <a:pt x="182291" y="111236"/>
                    </a:cubicBezTo>
                    <a:cubicBezTo>
                      <a:pt x="182291" y="94086"/>
                      <a:pt x="169113" y="80935"/>
                      <a:pt x="151927" y="80935"/>
                    </a:cubicBezTo>
                    <a:cubicBezTo>
                      <a:pt x="142756" y="80935"/>
                      <a:pt x="134653" y="85023"/>
                      <a:pt x="128598" y="92043"/>
                    </a:cubicBezTo>
                    <a:cubicBezTo>
                      <a:pt x="125570" y="95064"/>
                      <a:pt x="124502" y="99151"/>
                      <a:pt x="125570" y="103150"/>
                    </a:cubicBezTo>
                    <a:cubicBezTo>
                      <a:pt x="125570" y="107237"/>
                      <a:pt x="128598" y="111236"/>
                      <a:pt x="131625" y="114346"/>
                    </a:cubicBezTo>
                    <a:lnTo>
                      <a:pt x="184339" y="155753"/>
                    </a:lnTo>
                    <a:cubicBezTo>
                      <a:pt x="192442" y="161796"/>
                      <a:pt x="197518" y="170948"/>
                      <a:pt x="198497" y="181078"/>
                    </a:cubicBezTo>
                    <a:cubicBezTo>
                      <a:pt x="199477" y="191119"/>
                      <a:pt x="196449" y="200271"/>
                      <a:pt x="190394" y="207291"/>
                    </a:cubicBezTo>
                    <a:cubicBezTo>
                      <a:pt x="183182" y="215288"/>
                      <a:pt x="174010" y="220175"/>
                      <a:pt x="161989" y="221775"/>
                    </a:cubicBezTo>
                    <a:lnTo>
                      <a:pt x="161989" y="232615"/>
                    </a:lnTo>
                    <a:cubicBezTo>
                      <a:pt x="161989" y="238658"/>
                      <a:pt x="157982" y="242745"/>
                      <a:pt x="151927" y="242745"/>
                    </a:cubicBezTo>
                    <a:cubicBezTo>
                      <a:pt x="145783" y="242745"/>
                      <a:pt x="141776" y="238658"/>
                      <a:pt x="141776" y="232615"/>
                    </a:cubicBezTo>
                    <a:lnTo>
                      <a:pt x="141776" y="221508"/>
                    </a:lnTo>
                    <a:cubicBezTo>
                      <a:pt x="118358" y="217154"/>
                      <a:pt x="101261" y="197872"/>
                      <a:pt x="101261" y="173969"/>
                    </a:cubicBezTo>
                    <a:cubicBezTo>
                      <a:pt x="101261" y="167927"/>
                      <a:pt x="105268" y="163840"/>
                      <a:pt x="111412" y="163840"/>
                    </a:cubicBezTo>
                    <a:cubicBezTo>
                      <a:pt x="117467" y="163840"/>
                      <a:pt x="121474" y="167927"/>
                      <a:pt x="121474" y="173969"/>
                    </a:cubicBezTo>
                    <a:cubicBezTo>
                      <a:pt x="121474" y="190141"/>
                      <a:pt x="134653" y="202226"/>
                      <a:pt x="151927" y="202226"/>
                    </a:cubicBezTo>
                    <a:cubicBezTo>
                      <a:pt x="163058" y="202226"/>
                      <a:pt x="170092" y="199205"/>
                      <a:pt x="175168" y="194140"/>
                    </a:cubicBezTo>
                    <a:cubicBezTo>
                      <a:pt x="178195" y="191119"/>
                      <a:pt x="179264" y="187120"/>
                      <a:pt x="178195" y="183033"/>
                    </a:cubicBezTo>
                    <a:cubicBezTo>
                      <a:pt x="178195" y="179034"/>
                      <a:pt x="175168" y="174947"/>
                      <a:pt x="172140" y="171926"/>
                    </a:cubicBezTo>
                    <a:lnTo>
                      <a:pt x="119515" y="130518"/>
                    </a:lnTo>
                    <a:cubicBezTo>
                      <a:pt x="111412" y="124387"/>
                      <a:pt x="106337" y="115323"/>
                      <a:pt x="105268" y="105193"/>
                    </a:cubicBezTo>
                    <a:cubicBezTo>
                      <a:pt x="104289" y="95064"/>
                      <a:pt x="107316" y="86000"/>
                      <a:pt x="113371" y="78892"/>
                    </a:cubicBezTo>
                    <a:cubicBezTo>
                      <a:pt x="120406" y="69562"/>
                      <a:pt x="130557" y="63786"/>
                      <a:pt x="141776" y="61653"/>
                    </a:cubicBezTo>
                    <a:lnTo>
                      <a:pt x="141776" y="50635"/>
                    </a:lnTo>
                    <a:cubicBezTo>
                      <a:pt x="141776" y="44593"/>
                      <a:pt x="145783" y="40505"/>
                      <a:pt x="151927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9" y="343802"/>
                    </a:lnTo>
                    <a:lnTo>
                      <a:pt x="546849" y="30309"/>
                    </a:lnTo>
                    <a:cubicBezTo>
                      <a:pt x="546849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3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8" y="343802"/>
                    </a:lnTo>
                    <a:lnTo>
                      <a:pt x="40498" y="30309"/>
                    </a:lnTo>
                    <a:cubicBezTo>
                      <a:pt x="40498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33" name="î$ľîḑê"/>
              <p:cNvSpPr txBox="1"/>
              <p:nvPr/>
            </p:nvSpPr>
            <p:spPr>
              <a:xfrm>
                <a:off x="2854630" y="1107080"/>
                <a:ext cx="914400" cy="52172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ea typeface="字魂59号-创粗黑" panose="00000500000000000000" charset="-122"/>
                    <a:cs typeface="字魂59号-创粗黑" panose="00000500000000000000" charset="-122"/>
                    <a:sym typeface="+mn-lt"/>
                  </a:rPr>
                  <a:t>部分细节不完善</a:t>
                </a:r>
              </a:p>
            </p:txBody>
          </p:sp>
          <p:sp>
            <p:nvSpPr>
              <p:cNvPr id="50" name="ïṩľîdè"/>
              <p:cNvSpPr/>
              <p:nvPr/>
            </p:nvSpPr>
            <p:spPr bwMode="auto">
              <a:xfrm>
                <a:off x="720058" y="3119581"/>
                <a:ext cx="1997271" cy="1997889"/>
              </a:xfrm>
              <a:prstGeom prst="ellipse">
                <a:avLst/>
              </a:prstGeom>
              <a:solidFill>
                <a:srgbClr val="282758"/>
              </a:solidFill>
              <a:ln w="2857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</p:grpSp>
        <p:grpSp>
          <p:nvGrpSpPr>
            <p:cNvPr id="15" name="íṣlïḋe"/>
            <p:cNvGrpSpPr/>
            <p:nvPr/>
          </p:nvGrpSpPr>
          <p:grpSpPr>
            <a:xfrm>
              <a:off x="4272198" y="1107080"/>
              <a:ext cx="914400" cy="1410639"/>
              <a:chOff x="4272198" y="1107080"/>
              <a:chExt cx="914400" cy="1410639"/>
            </a:xfrm>
          </p:grpSpPr>
          <p:sp>
            <p:nvSpPr>
              <p:cNvPr id="28" name="ïṣḷïďé"/>
              <p:cNvSpPr/>
              <p:nvPr/>
            </p:nvSpPr>
            <p:spPr bwMode="auto">
              <a:xfrm>
                <a:off x="4279048" y="1628800"/>
                <a:ext cx="888644" cy="888919"/>
              </a:xfrm>
              <a:prstGeom prst="ellipse">
                <a:avLst/>
              </a:prstGeom>
              <a:noFill/>
              <a:ln w="28575">
                <a:solidFill>
                  <a:srgbClr val="282758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29" name="îsľiḓe"/>
              <p:cNvSpPr/>
              <p:nvPr/>
            </p:nvSpPr>
            <p:spPr bwMode="auto">
              <a:xfrm>
                <a:off x="4442095" y="1777564"/>
                <a:ext cx="592170" cy="59139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rgbClr val="28275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30" name="íšľíḑè"/>
              <p:cNvSpPr txBox="1"/>
              <p:nvPr/>
            </p:nvSpPr>
            <p:spPr>
              <a:xfrm>
                <a:off x="4272198" y="1107080"/>
                <a:ext cx="914400" cy="52172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ea typeface="字魂59号-创粗黑" panose="00000500000000000000" charset="-122"/>
                    <a:cs typeface="字魂59号-创粗黑" panose="00000500000000000000" charset="-122"/>
                    <a:sym typeface="+mn-lt"/>
                  </a:rPr>
                  <a:t>功能高效</a:t>
                </a:r>
              </a:p>
            </p:txBody>
          </p:sp>
        </p:grpSp>
        <p:grpSp>
          <p:nvGrpSpPr>
            <p:cNvPr id="16" name="ïSḷíḑe"/>
            <p:cNvGrpSpPr/>
            <p:nvPr/>
          </p:nvGrpSpPr>
          <p:grpSpPr>
            <a:xfrm>
              <a:off x="8407730" y="1035156"/>
              <a:ext cx="914400" cy="1410639"/>
              <a:chOff x="6454890" y="1107080"/>
              <a:chExt cx="914400" cy="1410639"/>
            </a:xfrm>
          </p:grpSpPr>
          <p:sp>
            <p:nvSpPr>
              <p:cNvPr id="25" name="îṡḻîḍe"/>
              <p:cNvSpPr/>
              <p:nvPr/>
            </p:nvSpPr>
            <p:spPr bwMode="auto">
              <a:xfrm>
                <a:off x="6467768" y="1628800"/>
                <a:ext cx="888644" cy="888919"/>
              </a:xfrm>
              <a:prstGeom prst="ellipse">
                <a:avLst/>
              </a:prstGeom>
              <a:solidFill>
                <a:srgbClr val="86CCCA"/>
              </a:solidFill>
              <a:ln w="2857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26" name="ïṡľiḑê"/>
              <p:cNvSpPr/>
              <p:nvPr/>
            </p:nvSpPr>
            <p:spPr bwMode="auto">
              <a:xfrm>
                <a:off x="6614894" y="1868141"/>
                <a:ext cx="594393" cy="405603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27" name="îşľïḓê"/>
              <p:cNvSpPr txBox="1"/>
              <p:nvPr/>
            </p:nvSpPr>
            <p:spPr>
              <a:xfrm>
                <a:off x="6454890" y="1107080"/>
                <a:ext cx="914400" cy="52172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ea typeface="字魂59号-创粗黑" panose="00000500000000000000" charset="-122"/>
                    <a:cs typeface="字魂59号-创粗黑" panose="00000500000000000000" charset="-122"/>
                    <a:sym typeface="+mn-lt"/>
                  </a:rPr>
                  <a:t>显示</a:t>
                </a:r>
                <a:r>
                  <a:rPr lang="en-US" altLang="zh-CN" sz="1400" b="1" dirty="0">
                    <a:ea typeface="字魂59号-创粗黑" panose="00000500000000000000" charset="-122"/>
                    <a:cs typeface="字魂59号-创粗黑" panose="00000500000000000000" charset="-122"/>
                    <a:sym typeface="+mn-lt"/>
                  </a:rPr>
                  <a:t>bug</a:t>
                </a:r>
                <a:endParaRPr lang="zh-CN" altLang="en-US" sz="1400" b="1" dirty="0"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</p:grpSp>
        <p:grpSp>
          <p:nvGrpSpPr>
            <p:cNvPr id="17" name="íṩḷíḋê"/>
            <p:cNvGrpSpPr/>
            <p:nvPr/>
          </p:nvGrpSpPr>
          <p:grpSpPr>
            <a:xfrm>
              <a:off x="3004924" y="1107080"/>
              <a:ext cx="914400" cy="1410639"/>
              <a:chOff x="7832288" y="1107080"/>
              <a:chExt cx="914400" cy="1410639"/>
            </a:xfrm>
          </p:grpSpPr>
          <p:sp>
            <p:nvSpPr>
              <p:cNvPr id="22" name="íṧļïdê"/>
              <p:cNvSpPr/>
              <p:nvPr/>
            </p:nvSpPr>
            <p:spPr bwMode="auto">
              <a:xfrm>
                <a:off x="7845168" y="1628800"/>
                <a:ext cx="888644" cy="888919"/>
              </a:xfrm>
              <a:prstGeom prst="ellipse">
                <a:avLst/>
              </a:prstGeom>
              <a:noFill/>
              <a:ln w="28575">
                <a:solidFill>
                  <a:srgbClr val="282758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23" name="iṥlîḋé"/>
              <p:cNvSpPr/>
              <p:nvPr/>
            </p:nvSpPr>
            <p:spPr bwMode="auto">
              <a:xfrm>
                <a:off x="8032773" y="1820291"/>
                <a:ext cx="513431" cy="505938"/>
              </a:xfrm>
              <a:custGeom>
                <a:avLst/>
                <a:gdLst>
                  <a:gd name="connsiteX0" fmla="*/ 348690 w 604363"/>
                  <a:gd name="connsiteY0" fmla="*/ 224116 h 595544"/>
                  <a:gd name="connsiteX1" fmla="*/ 348690 w 604363"/>
                  <a:gd name="connsiteY1" fmla="*/ 513309 h 595544"/>
                  <a:gd name="connsiteX2" fmla="*/ 409242 w 604363"/>
                  <a:gd name="connsiteY2" fmla="*/ 513309 h 595544"/>
                  <a:gd name="connsiteX3" fmla="*/ 409242 w 604363"/>
                  <a:gd name="connsiteY3" fmla="*/ 224116 h 595544"/>
                  <a:gd name="connsiteX4" fmla="*/ 194986 w 604363"/>
                  <a:gd name="connsiteY4" fmla="*/ 224116 h 595544"/>
                  <a:gd name="connsiteX5" fmla="*/ 194986 w 604363"/>
                  <a:gd name="connsiteY5" fmla="*/ 513309 h 595544"/>
                  <a:gd name="connsiteX6" fmla="*/ 255494 w 604363"/>
                  <a:gd name="connsiteY6" fmla="*/ 513309 h 595544"/>
                  <a:gd name="connsiteX7" fmla="*/ 255494 w 604363"/>
                  <a:gd name="connsiteY7" fmla="*/ 224116 h 595544"/>
                  <a:gd name="connsiteX8" fmla="*/ 340148 w 604363"/>
                  <a:gd name="connsiteY8" fmla="*/ 206870 h 595544"/>
                  <a:gd name="connsiteX9" fmla="*/ 417784 w 604363"/>
                  <a:gd name="connsiteY9" fmla="*/ 206870 h 595544"/>
                  <a:gd name="connsiteX10" fmla="*/ 426326 w 604363"/>
                  <a:gd name="connsiteY10" fmla="*/ 215588 h 595544"/>
                  <a:gd name="connsiteX11" fmla="*/ 426326 w 604363"/>
                  <a:gd name="connsiteY11" fmla="*/ 521837 h 595544"/>
                  <a:gd name="connsiteX12" fmla="*/ 417784 w 604363"/>
                  <a:gd name="connsiteY12" fmla="*/ 530554 h 595544"/>
                  <a:gd name="connsiteX13" fmla="*/ 340148 w 604363"/>
                  <a:gd name="connsiteY13" fmla="*/ 530554 h 595544"/>
                  <a:gd name="connsiteX14" fmla="*/ 331416 w 604363"/>
                  <a:gd name="connsiteY14" fmla="*/ 521837 h 595544"/>
                  <a:gd name="connsiteX15" fmla="*/ 331416 w 604363"/>
                  <a:gd name="connsiteY15" fmla="*/ 215588 h 595544"/>
                  <a:gd name="connsiteX16" fmla="*/ 340148 w 604363"/>
                  <a:gd name="connsiteY16" fmla="*/ 206870 h 595544"/>
                  <a:gd name="connsiteX17" fmla="*/ 186450 w 604363"/>
                  <a:gd name="connsiteY17" fmla="*/ 206870 h 595544"/>
                  <a:gd name="connsiteX18" fmla="*/ 264029 w 604363"/>
                  <a:gd name="connsiteY18" fmla="*/ 206870 h 595544"/>
                  <a:gd name="connsiteX19" fmla="*/ 272565 w 604363"/>
                  <a:gd name="connsiteY19" fmla="*/ 215588 h 595544"/>
                  <a:gd name="connsiteX20" fmla="*/ 272565 w 604363"/>
                  <a:gd name="connsiteY20" fmla="*/ 521837 h 595544"/>
                  <a:gd name="connsiteX21" fmla="*/ 264029 w 604363"/>
                  <a:gd name="connsiteY21" fmla="*/ 530554 h 595544"/>
                  <a:gd name="connsiteX22" fmla="*/ 186450 w 604363"/>
                  <a:gd name="connsiteY22" fmla="*/ 530554 h 595544"/>
                  <a:gd name="connsiteX23" fmla="*/ 177725 w 604363"/>
                  <a:gd name="connsiteY23" fmla="*/ 521837 h 595544"/>
                  <a:gd name="connsiteX24" fmla="*/ 177725 w 604363"/>
                  <a:gd name="connsiteY24" fmla="*/ 215588 h 595544"/>
                  <a:gd name="connsiteX25" fmla="*/ 186450 w 604363"/>
                  <a:gd name="connsiteY25" fmla="*/ 206870 h 595544"/>
                  <a:gd name="connsiteX26" fmla="*/ 303902 w 604363"/>
                  <a:gd name="connsiteY26" fmla="*/ 19189 h 595544"/>
                  <a:gd name="connsiteX27" fmla="*/ 35897 w 604363"/>
                  <a:gd name="connsiteY27" fmla="*/ 206822 h 595544"/>
                  <a:gd name="connsiteX28" fmla="*/ 110301 w 604363"/>
                  <a:gd name="connsiteY28" fmla="*/ 206822 h 595544"/>
                  <a:gd name="connsiteX29" fmla="*/ 118842 w 604363"/>
                  <a:gd name="connsiteY29" fmla="*/ 215540 h 595544"/>
                  <a:gd name="connsiteX30" fmla="*/ 118842 w 604363"/>
                  <a:gd name="connsiteY30" fmla="*/ 521818 h 595544"/>
                  <a:gd name="connsiteX31" fmla="*/ 110301 w 604363"/>
                  <a:gd name="connsiteY31" fmla="*/ 530536 h 595544"/>
                  <a:gd name="connsiteX32" fmla="*/ 47855 w 604363"/>
                  <a:gd name="connsiteY32" fmla="*/ 530536 h 595544"/>
                  <a:gd name="connsiteX33" fmla="*/ 47855 w 604363"/>
                  <a:gd name="connsiteY33" fmla="*/ 578487 h 595544"/>
                  <a:gd name="connsiteX34" fmla="*/ 556153 w 604363"/>
                  <a:gd name="connsiteY34" fmla="*/ 578487 h 595544"/>
                  <a:gd name="connsiteX35" fmla="*/ 556153 w 604363"/>
                  <a:gd name="connsiteY35" fmla="*/ 530536 h 595544"/>
                  <a:gd name="connsiteX36" fmla="*/ 493897 w 604363"/>
                  <a:gd name="connsiteY36" fmla="*/ 530536 h 595544"/>
                  <a:gd name="connsiteX37" fmla="*/ 485166 w 604363"/>
                  <a:gd name="connsiteY37" fmla="*/ 521818 h 595544"/>
                  <a:gd name="connsiteX38" fmla="*/ 485166 w 604363"/>
                  <a:gd name="connsiteY38" fmla="*/ 215540 h 595544"/>
                  <a:gd name="connsiteX39" fmla="*/ 493897 w 604363"/>
                  <a:gd name="connsiteY39" fmla="*/ 206822 h 595544"/>
                  <a:gd name="connsiteX40" fmla="*/ 568490 w 604363"/>
                  <a:gd name="connsiteY40" fmla="*/ 206822 h 595544"/>
                  <a:gd name="connsiteX41" fmla="*/ 298967 w 604363"/>
                  <a:gd name="connsiteY41" fmla="*/ 1563 h 595544"/>
                  <a:gd name="connsiteX42" fmla="*/ 309027 w 604363"/>
                  <a:gd name="connsiteY42" fmla="*/ 1563 h 595544"/>
                  <a:gd name="connsiteX43" fmla="*/ 599428 w 604363"/>
                  <a:gd name="connsiteY43" fmla="*/ 207769 h 595544"/>
                  <a:gd name="connsiteX44" fmla="*/ 604363 w 604363"/>
                  <a:gd name="connsiteY44" fmla="*/ 215540 h 595544"/>
                  <a:gd name="connsiteX45" fmla="*/ 595632 w 604363"/>
                  <a:gd name="connsiteY45" fmla="*/ 224069 h 595544"/>
                  <a:gd name="connsiteX46" fmla="*/ 502438 w 604363"/>
                  <a:gd name="connsiteY46" fmla="*/ 224069 h 595544"/>
                  <a:gd name="connsiteX47" fmla="*/ 502438 w 604363"/>
                  <a:gd name="connsiteY47" fmla="*/ 513289 h 595544"/>
                  <a:gd name="connsiteX48" fmla="*/ 564884 w 604363"/>
                  <a:gd name="connsiteY48" fmla="*/ 513289 h 595544"/>
                  <a:gd name="connsiteX49" fmla="*/ 573425 w 604363"/>
                  <a:gd name="connsiteY49" fmla="*/ 521818 h 595544"/>
                  <a:gd name="connsiteX50" fmla="*/ 573425 w 604363"/>
                  <a:gd name="connsiteY50" fmla="*/ 587015 h 595544"/>
                  <a:gd name="connsiteX51" fmla="*/ 564884 w 604363"/>
                  <a:gd name="connsiteY51" fmla="*/ 595544 h 595544"/>
                  <a:gd name="connsiteX52" fmla="*/ 39314 w 604363"/>
                  <a:gd name="connsiteY52" fmla="*/ 595544 h 595544"/>
                  <a:gd name="connsiteX53" fmla="*/ 30773 w 604363"/>
                  <a:gd name="connsiteY53" fmla="*/ 587015 h 595544"/>
                  <a:gd name="connsiteX54" fmla="*/ 30773 w 604363"/>
                  <a:gd name="connsiteY54" fmla="*/ 521818 h 595544"/>
                  <a:gd name="connsiteX55" fmla="*/ 39314 w 604363"/>
                  <a:gd name="connsiteY55" fmla="*/ 513289 h 595544"/>
                  <a:gd name="connsiteX56" fmla="*/ 101760 w 604363"/>
                  <a:gd name="connsiteY56" fmla="*/ 513289 h 595544"/>
                  <a:gd name="connsiteX57" fmla="*/ 101760 w 604363"/>
                  <a:gd name="connsiteY57" fmla="*/ 224069 h 595544"/>
                  <a:gd name="connsiteX58" fmla="*/ 8565 w 604363"/>
                  <a:gd name="connsiteY58" fmla="*/ 224069 h 595544"/>
                  <a:gd name="connsiteX59" fmla="*/ 404 w 604363"/>
                  <a:gd name="connsiteY59" fmla="*/ 218004 h 595544"/>
                  <a:gd name="connsiteX60" fmla="*/ 3631 w 604363"/>
                  <a:gd name="connsiteY60" fmla="*/ 208338 h 595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604363" h="595544">
                    <a:moveTo>
                      <a:pt x="348690" y="224116"/>
                    </a:moveTo>
                    <a:lnTo>
                      <a:pt x="348690" y="513309"/>
                    </a:lnTo>
                    <a:lnTo>
                      <a:pt x="409242" y="513309"/>
                    </a:lnTo>
                    <a:lnTo>
                      <a:pt x="409242" y="224116"/>
                    </a:lnTo>
                    <a:close/>
                    <a:moveTo>
                      <a:pt x="194986" y="224116"/>
                    </a:moveTo>
                    <a:lnTo>
                      <a:pt x="194986" y="513309"/>
                    </a:lnTo>
                    <a:lnTo>
                      <a:pt x="255494" y="513309"/>
                    </a:lnTo>
                    <a:lnTo>
                      <a:pt x="255494" y="224116"/>
                    </a:lnTo>
                    <a:close/>
                    <a:moveTo>
                      <a:pt x="340148" y="206870"/>
                    </a:moveTo>
                    <a:lnTo>
                      <a:pt x="417784" y="206870"/>
                    </a:lnTo>
                    <a:cubicBezTo>
                      <a:pt x="422530" y="206870"/>
                      <a:pt x="426326" y="210850"/>
                      <a:pt x="426326" y="215588"/>
                    </a:cubicBezTo>
                    <a:lnTo>
                      <a:pt x="426326" y="521837"/>
                    </a:lnTo>
                    <a:cubicBezTo>
                      <a:pt x="426326" y="526574"/>
                      <a:pt x="422530" y="530554"/>
                      <a:pt x="417784" y="530554"/>
                    </a:cubicBezTo>
                    <a:lnTo>
                      <a:pt x="340148" y="530554"/>
                    </a:lnTo>
                    <a:cubicBezTo>
                      <a:pt x="335402" y="530554"/>
                      <a:pt x="331416" y="526574"/>
                      <a:pt x="331416" y="521837"/>
                    </a:cubicBezTo>
                    <a:lnTo>
                      <a:pt x="331416" y="215588"/>
                    </a:lnTo>
                    <a:cubicBezTo>
                      <a:pt x="331416" y="210850"/>
                      <a:pt x="335402" y="206870"/>
                      <a:pt x="340148" y="206870"/>
                    </a:cubicBezTo>
                    <a:close/>
                    <a:moveTo>
                      <a:pt x="186450" y="206870"/>
                    </a:moveTo>
                    <a:lnTo>
                      <a:pt x="264029" y="206870"/>
                    </a:lnTo>
                    <a:cubicBezTo>
                      <a:pt x="268771" y="206870"/>
                      <a:pt x="272565" y="210850"/>
                      <a:pt x="272565" y="215588"/>
                    </a:cubicBezTo>
                    <a:lnTo>
                      <a:pt x="272565" y="521837"/>
                    </a:lnTo>
                    <a:cubicBezTo>
                      <a:pt x="272565" y="526574"/>
                      <a:pt x="268771" y="530554"/>
                      <a:pt x="264029" y="530554"/>
                    </a:cubicBezTo>
                    <a:lnTo>
                      <a:pt x="186450" y="530554"/>
                    </a:lnTo>
                    <a:cubicBezTo>
                      <a:pt x="181708" y="530554"/>
                      <a:pt x="177725" y="526574"/>
                      <a:pt x="177725" y="521837"/>
                    </a:cubicBezTo>
                    <a:lnTo>
                      <a:pt x="177725" y="215588"/>
                    </a:lnTo>
                    <a:cubicBezTo>
                      <a:pt x="177725" y="210850"/>
                      <a:pt x="181708" y="206870"/>
                      <a:pt x="186450" y="206870"/>
                    </a:cubicBezTo>
                    <a:close/>
                    <a:moveTo>
                      <a:pt x="303902" y="19189"/>
                    </a:moveTo>
                    <a:lnTo>
                      <a:pt x="35897" y="206822"/>
                    </a:lnTo>
                    <a:lnTo>
                      <a:pt x="110301" y="206822"/>
                    </a:lnTo>
                    <a:cubicBezTo>
                      <a:pt x="115046" y="206822"/>
                      <a:pt x="118842" y="210802"/>
                      <a:pt x="118842" y="215540"/>
                    </a:cubicBezTo>
                    <a:lnTo>
                      <a:pt x="118842" y="521818"/>
                    </a:lnTo>
                    <a:cubicBezTo>
                      <a:pt x="118842" y="526556"/>
                      <a:pt x="115046" y="530536"/>
                      <a:pt x="110301" y="530536"/>
                    </a:cubicBezTo>
                    <a:lnTo>
                      <a:pt x="47855" y="530536"/>
                    </a:lnTo>
                    <a:lnTo>
                      <a:pt x="47855" y="578487"/>
                    </a:lnTo>
                    <a:lnTo>
                      <a:pt x="556153" y="578487"/>
                    </a:lnTo>
                    <a:lnTo>
                      <a:pt x="556153" y="530536"/>
                    </a:lnTo>
                    <a:lnTo>
                      <a:pt x="493897" y="530536"/>
                    </a:lnTo>
                    <a:cubicBezTo>
                      <a:pt x="489151" y="530536"/>
                      <a:pt x="485166" y="526556"/>
                      <a:pt x="485166" y="521818"/>
                    </a:cubicBezTo>
                    <a:lnTo>
                      <a:pt x="485166" y="215540"/>
                    </a:lnTo>
                    <a:cubicBezTo>
                      <a:pt x="485166" y="210802"/>
                      <a:pt x="489151" y="206822"/>
                      <a:pt x="493897" y="206822"/>
                    </a:cubicBezTo>
                    <a:lnTo>
                      <a:pt x="568490" y="206822"/>
                    </a:lnTo>
                    <a:close/>
                    <a:moveTo>
                      <a:pt x="298967" y="1563"/>
                    </a:moveTo>
                    <a:cubicBezTo>
                      <a:pt x="302004" y="-522"/>
                      <a:pt x="305990" y="-522"/>
                      <a:pt x="309027" y="1563"/>
                    </a:cubicBezTo>
                    <a:lnTo>
                      <a:pt x="599428" y="207769"/>
                    </a:lnTo>
                    <a:cubicBezTo>
                      <a:pt x="602275" y="208907"/>
                      <a:pt x="604363" y="211939"/>
                      <a:pt x="604363" y="215540"/>
                    </a:cubicBezTo>
                    <a:cubicBezTo>
                      <a:pt x="604363" y="220278"/>
                      <a:pt x="600567" y="224069"/>
                      <a:pt x="595632" y="224069"/>
                    </a:cubicBezTo>
                    <a:lnTo>
                      <a:pt x="502438" y="224069"/>
                    </a:lnTo>
                    <a:lnTo>
                      <a:pt x="502438" y="513289"/>
                    </a:lnTo>
                    <a:lnTo>
                      <a:pt x="564884" y="513289"/>
                    </a:lnTo>
                    <a:cubicBezTo>
                      <a:pt x="569629" y="513289"/>
                      <a:pt x="573425" y="517079"/>
                      <a:pt x="573425" y="521818"/>
                    </a:cubicBezTo>
                    <a:lnTo>
                      <a:pt x="573425" y="587015"/>
                    </a:lnTo>
                    <a:cubicBezTo>
                      <a:pt x="573425" y="591754"/>
                      <a:pt x="569629" y="595544"/>
                      <a:pt x="564884" y="595544"/>
                    </a:cubicBezTo>
                    <a:lnTo>
                      <a:pt x="39314" y="595544"/>
                    </a:lnTo>
                    <a:cubicBezTo>
                      <a:pt x="34569" y="595544"/>
                      <a:pt x="30773" y="591754"/>
                      <a:pt x="30773" y="587015"/>
                    </a:cubicBezTo>
                    <a:lnTo>
                      <a:pt x="30773" y="521818"/>
                    </a:lnTo>
                    <a:cubicBezTo>
                      <a:pt x="30773" y="517079"/>
                      <a:pt x="34569" y="513289"/>
                      <a:pt x="39314" y="513289"/>
                    </a:cubicBezTo>
                    <a:lnTo>
                      <a:pt x="101760" y="513289"/>
                    </a:lnTo>
                    <a:lnTo>
                      <a:pt x="101760" y="224069"/>
                    </a:lnTo>
                    <a:lnTo>
                      <a:pt x="8565" y="224069"/>
                    </a:lnTo>
                    <a:cubicBezTo>
                      <a:pt x="4769" y="224069"/>
                      <a:pt x="1543" y="221605"/>
                      <a:pt x="404" y="218004"/>
                    </a:cubicBezTo>
                    <a:cubicBezTo>
                      <a:pt x="-735" y="214403"/>
                      <a:pt x="594" y="210612"/>
                      <a:pt x="3631" y="208338"/>
                    </a:cubicBezTo>
                    <a:close/>
                  </a:path>
                </a:pathLst>
              </a:custGeom>
              <a:solidFill>
                <a:srgbClr val="282758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24" name="iśḷiďe"/>
              <p:cNvSpPr txBox="1"/>
              <p:nvPr/>
            </p:nvSpPr>
            <p:spPr>
              <a:xfrm>
                <a:off x="7832288" y="1107080"/>
                <a:ext cx="914400" cy="52172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ea typeface="字魂59号-创粗黑" panose="00000500000000000000" charset="-122"/>
                    <a:cs typeface="字魂59号-创粗黑" panose="00000500000000000000" charset="-122"/>
                    <a:sym typeface="+mn-lt"/>
                  </a:rPr>
                  <a:t>易上手，无门槛</a:t>
                </a:r>
              </a:p>
            </p:txBody>
          </p:sp>
        </p:grpSp>
        <p:grpSp>
          <p:nvGrpSpPr>
            <p:cNvPr id="18" name="îṡļïďè"/>
            <p:cNvGrpSpPr/>
            <p:nvPr/>
          </p:nvGrpSpPr>
          <p:grpSpPr>
            <a:xfrm>
              <a:off x="9685125" y="1035156"/>
              <a:ext cx="914400" cy="1410639"/>
              <a:chOff x="8985987" y="1107080"/>
              <a:chExt cx="914400" cy="1410639"/>
            </a:xfrm>
          </p:grpSpPr>
          <p:sp>
            <p:nvSpPr>
              <p:cNvPr id="19" name="iślîḋé"/>
              <p:cNvSpPr/>
              <p:nvPr/>
            </p:nvSpPr>
            <p:spPr bwMode="auto">
              <a:xfrm>
                <a:off x="9000407" y="1628800"/>
                <a:ext cx="888644" cy="888919"/>
              </a:xfrm>
              <a:prstGeom prst="ellipse">
                <a:avLst/>
              </a:prstGeom>
              <a:solidFill>
                <a:srgbClr val="86CCCA"/>
              </a:solidFill>
              <a:ln w="2857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20" name="iṥļíḍê"/>
              <p:cNvSpPr>
                <a:spLocks noChangeAspect="1"/>
              </p:cNvSpPr>
              <p:nvPr/>
            </p:nvSpPr>
            <p:spPr bwMode="auto">
              <a:xfrm>
                <a:off x="9194067" y="1902214"/>
                <a:ext cx="501323" cy="342093"/>
              </a:xfrm>
              <a:custGeom>
                <a:avLst/>
                <a:gdLst>
                  <a:gd name="connsiteX0" fmla="*/ 20293 w 607639"/>
                  <a:gd name="connsiteY0" fmla="*/ 364062 h 414642"/>
                  <a:gd name="connsiteX1" fmla="*/ 20293 w 607639"/>
                  <a:gd name="connsiteY1" fmla="*/ 384241 h 414642"/>
                  <a:gd name="connsiteX2" fmla="*/ 30351 w 607639"/>
                  <a:gd name="connsiteY2" fmla="*/ 394374 h 414642"/>
                  <a:gd name="connsiteX3" fmla="*/ 577199 w 607639"/>
                  <a:gd name="connsiteY3" fmla="*/ 394374 h 414642"/>
                  <a:gd name="connsiteX4" fmla="*/ 587346 w 607639"/>
                  <a:gd name="connsiteY4" fmla="*/ 384241 h 414642"/>
                  <a:gd name="connsiteX5" fmla="*/ 587346 w 607639"/>
                  <a:gd name="connsiteY5" fmla="*/ 364062 h 414642"/>
                  <a:gd name="connsiteX6" fmla="*/ 394917 w 607639"/>
                  <a:gd name="connsiteY6" fmla="*/ 364062 h 414642"/>
                  <a:gd name="connsiteX7" fmla="*/ 394917 w 607639"/>
                  <a:gd name="connsiteY7" fmla="*/ 374196 h 414642"/>
                  <a:gd name="connsiteX8" fmla="*/ 384859 w 607639"/>
                  <a:gd name="connsiteY8" fmla="*/ 384241 h 414642"/>
                  <a:gd name="connsiteX9" fmla="*/ 222780 w 607639"/>
                  <a:gd name="connsiteY9" fmla="*/ 384241 h 414642"/>
                  <a:gd name="connsiteX10" fmla="*/ 212634 w 607639"/>
                  <a:gd name="connsiteY10" fmla="*/ 374196 h 414642"/>
                  <a:gd name="connsiteX11" fmla="*/ 212634 w 607639"/>
                  <a:gd name="connsiteY11" fmla="*/ 364062 h 414642"/>
                  <a:gd name="connsiteX12" fmla="*/ 10146 w 607639"/>
                  <a:gd name="connsiteY12" fmla="*/ 343794 h 414642"/>
                  <a:gd name="connsiteX13" fmla="*/ 40505 w 607639"/>
                  <a:gd name="connsiteY13" fmla="*/ 343794 h 414642"/>
                  <a:gd name="connsiteX14" fmla="*/ 40505 w 607639"/>
                  <a:gd name="connsiteY14" fmla="*/ 353920 h 414642"/>
                  <a:gd name="connsiteX15" fmla="*/ 50652 w 607639"/>
                  <a:gd name="connsiteY15" fmla="*/ 364052 h 414642"/>
                  <a:gd name="connsiteX16" fmla="*/ 212637 w 607639"/>
                  <a:gd name="connsiteY16" fmla="*/ 364052 h 414642"/>
                  <a:gd name="connsiteX17" fmla="*/ 212637 w 607639"/>
                  <a:gd name="connsiteY17" fmla="*/ 374185 h 414642"/>
                  <a:gd name="connsiteX18" fmla="*/ 222783 w 607639"/>
                  <a:gd name="connsiteY18" fmla="*/ 384228 h 414642"/>
                  <a:gd name="connsiteX19" fmla="*/ 384857 w 607639"/>
                  <a:gd name="connsiteY19" fmla="*/ 384228 h 414642"/>
                  <a:gd name="connsiteX20" fmla="*/ 394915 w 607639"/>
                  <a:gd name="connsiteY20" fmla="*/ 374185 h 414642"/>
                  <a:gd name="connsiteX21" fmla="*/ 394915 w 607639"/>
                  <a:gd name="connsiteY21" fmla="*/ 364052 h 414642"/>
                  <a:gd name="connsiteX22" fmla="*/ 556989 w 607639"/>
                  <a:gd name="connsiteY22" fmla="*/ 364052 h 414642"/>
                  <a:gd name="connsiteX23" fmla="*/ 567135 w 607639"/>
                  <a:gd name="connsiteY23" fmla="*/ 353920 h 414642"/>
                  <a:gd name="connsiteX24" fmla="*/ 567135 w 607639"/>
                  <a:gd name="connsiteY24" fmla="*/ 343794 h 414642"/>
                  <a:gd name="connsiteX25" fmla="*/ 597493 w 607639"/>
                  <a:gd name="connsiteY25" fmla="*/ 343794 h 414642"/>
                  <a:gd name="connsiteX26" fmla="*/ 607639 w 607639"/>
                  <a:gd name="connsiteY26" fmla="*/ 353928 h 414642"/>
                  <a:gd name="connsiteX27" fmla="*/ 607639 w 607639"/>
                  <a:gd name="connsiteY27" fmla="*/ 384241 h 414642"/>
                  <a:gd name="connsiteX28" fmla="*/ 577199 w 607639"/>
                  <a:gd name="connsiteY28" fmla="*/ 414642 h 414642"/>
                  <a:gd name="connsiteX29" fmla="*/ 30351 w 607639"/>
                  <a:gd name="connsiteY29" fmla="*/ 414642 h 414642"/>
                  <a:gd name="connsiteX30" fmla="*/ 0 w 607639"/>
                  <a:gd name="connsiteY30" fmla="*/ 384241 h 414642"/>
                  <a:gd name="connsiteX31" fmla="*/ 0 w 607639"/>
                  <a:gd name="connsiteY31" fmla="*/ 353928 h 414642"/>
                  <a:gd name="connsiteX32" fmla="*/ 10146 w 607639"/>
                  <a:gd name="connsiteY32" fmla="*/ 343794 h 414642"/>
                  <a:gd name="connsiteX33" fmla="*/ 354415 w 607639"/>
                  <a:gd name="connsiteY33" fmla="*/ 262926 h 414642"/>
                  <a:gd name="connsiteX34" fmla="*/ 364541 w 607639"/>
                  <a:gd name="connsiteY34" fmla="*/ 273063 h 414642"/>
                  <a:gd name="connsiteX35" fmla="*/ 364541 w 607639"/>
                  <a:gd name="connsiteY35" fmla="*/ 303384 h 414642"/>
                  <a:gd name="connsiteX36" fmla="*/ 354415 w 607639"/>
                  <a:gd name="connsiteY36" fmla="*/ 313521 h 414642"/>
                  <a:gd name="connsiteX37" fmla="*/ 344289 w 607639"/>
                  <a:gd name="connsiteY37" fmla="*/ 303384 h 414642"/>
                  <a:gd name="connsiteX38" fmla="*/ 344289 w 607639"/>
                  <a:gd name="connsiteY38" fmla="*/ 273063 h 414642"/>
                  <a:gd name="connsiteX39" fmla="*/ 354415 w 607639"/>
                  <a:gd name="connsiteY39" fmla="*/ 262926 h 414642"/>
                  <a:gd name="connsiteX40" fmla="*/ 274426 w 607639"/>
                  <a:gd name="connsiteY40" fmla="*/ 252429 h 414642"/>
                  <a:gd name="connsiteX41" fmla="*/ 274426 w 607639"/>
                  <a:gd name="connsiteY41" fmla="*/ 253836 h 414642"/>
                  <a:gd name="connsiteX42" fmla="*/ 268732 w 607639"/>
                  <a:gd name="connsiteY42" fmla="*/ 256281 h 414642"/>
                  <a:gd name="connsiteX43" fmla="*/ 435415 w 607639"/>
                  <a:gd name="connsiteY43" fmla="*/ 242745 h 414642"/>
                  <a:gd name="connsiteX44" fmla="*/ 445550 w 607639"/>
                  <a:gd name="connsiteY44" fmla="*/ 252793 h 414642"/>
                  <a:gd name="connsiteX45" fmla="*/ 445550 w 607639"/>
                  <a:gd name="connsiteY45" fmla="*/ 303386 h 414642"/>
                  <a:gd name="connsiteX46" fmla="*/ 435415 w 607639"/>
                  <a:gd name="connsiteY46" fmla="*/ 313522 h 414642"/>
                  <a:gd name="connsiteX47" fmla="*/ 425368 w 607639"/>
                  <a:gd name="connsiteY47" fmla="*/ 303386 h 414642"/>
                  <a:gd name="connsiteX48" fmla="*/ 425368 w 607639"/>
                  <a:gd name="connsiteY48" fmla="*/ 252793 h 414642"/>
                  <a:gd name="connsiteX49" fmla="*/ 435415 w 607639"/>
                  <a:gd name="connsiteY49" fmla="*/ 242745 h 414642"/>
                  <a:gd name="connsiteX50" fmla="*/ 394911 w 607639"/>
                  <a:gd name="connsiteY50" fmla="*/ 222493 h 414642"/>
                  <a:gd name="connsiteX51" fmla="*/ 405046 w 607639"/>
                  <a:gd name="connsiteY51" fmla="*/ 232627 h 414642"/>
                  <a:gd name="connsiteX52" fmla="*/ 405046 w 607639"/>
                  <a:gd name="connsiteY52" fmla="*/ 303388 h 414642"/>
                  <a:gd name="connsiteX53" fmla="*/ 394911 w 607639"/>
                  <a:gd name="connsiteY53" fmla="*/ 313522 h 414642"/>
                  <a:gd name="connsiteX54" fmla="*/ 384864 w 607639"/>
                  <a:gd name="connsiteY54" fmla="*/ 303388 h 414642"/>
                  <a:gd name="connsiteX55" fmla="*/ 384864 w 607639"/>
                  <a:gd name="connsiteY55" fmla="*/ 232627 h 414642"/>
                  <a:gd name="connsiteX56" fmla="*/ 394911 w 607639"/>
                  <a:gd name="connsiteY56" fmla="*/ 222493 h 414642"/>
                  <a:gd name="connsiteX57" fmla="*/ 516514 w 607639"/>
                  <a:gd name="connsiteY57" fmla="*/ 212331 h 414642"/>
                  <a:gd name="connsiteX58" fmla="*/ 526560 w 607639"/>
                  <a:gd name="connsiteY58" fmla="*/ 222468 h 414642"/>
                  <a:gd name="connsiteX59" fmla="*/ 526560 w 607639"/>
                  <a:gd name="connsiteY59" fmla="*/ 303385 h 414642"/>
                  <a:gd name="connsiteX60" fmla="*/ 516514 w 607639"/>
                  <a:gd name="connsiteY60" fmla="*/ 313522 h 414642"/>
                  <a:gd name="connsiteX61" fmla="*/ 506378 w 607639"/>
                  <a:gd name="connsiteY61" fmla="*/ 303385 h 414642"/>
                  <a:gd name="connsiteX62" fmla="*/ 506378 w 607639"/>
                  <a:gd name="connsiteY62" fmla="*/ 222468 h 414642"/>
                  <a:gd name="connsiteX63" fmla="*/ 516514 w 607639"/>
                  <a:gd name="connsiteY63" fmla="*/ 212331 h 414642"/>
                  <a:gd name="connsiteX64" fmla="*/ 311213 w 607639"/>
                  <a:gd name="connsiteY64" fmla="*/ 180188 h 414642"/>
                  <a:gd name="connsiteX65" fmla="*/ 304717 w 607639"/>
                  <a:gd name="connsiteY65" fmla="*/ 211903 h 414642"/>
                  <a:gd name="connsiteX66" fmla="*/ 279633 w 607639"/>
                  <a:gd name="connsiteY66" fmla="*/ 248906 h 414642"/>
                  <a:gd name="connsiteX67" fmla="*/ 274426 w 607639"/>
                  <a:gd name="connsiteY67" fmla="*/ 252429 h 414642"/>
                  <a:gd name="connsiteX68" fmla="*/ 274426 w 607639"/>
                  <a:gd name="connsiteY68" fmla="*/ 239622 h 414642"/>
                  <a:gd name="connsiteX69" fmla="*/ 266991 w 607639"/>
                  <a:gd name="connsiteY69" fmla="*/ 232204 h 414642"/>
                  <a:gd name="connsiteX70" fmla="*/ 286105 w 607639"/>
                  <a:gd name="connsiteY70" fmla="*/ 204050 h 414642"/>
                  <a:gd name="connsiteX71" fmla="*/ 290618 w 607639"/>
                  <a:gd name="connsiteY71" fmla="*/ 182059 h 414642"/>
                  <a:gd name="connsiteX72" fmla="*/ 303796 w 607639"/>
                  <a:gd name="connsiteY72" fmla="*/ 182059 h 414642"/>
                  <a:gd name="connsiteX73" fmla="*/ 185290 w 607639"/>
                  <a:gd name="connsiteY73" fmla="*/ 178985 h 414642"/>
                  <a:gd name="connsiteX74" fmla="*/ 192421 w 607639"/>
                  <a:gd name="connsiteY74" fmla="*/ 182059 h 414642"/>
                  <a:gd name="connsiteX75" fmla="*/ 216731 w 607639"/>
                  <a:gd name="connsiteY75" fmla="*/ 182059 h 414642"/>
                  <a:gd name="connsiteX76" fmla="*/ 266991 w 607639"/>
                  <a:gd name="connsiteY76" fmla="*/ 232204 h 414642"/>
                  <a:gd name="connsiteX77" fmla="*/ 265358 w 607639"/>
                  <a:gd name="connsiteY77" fmla="*/ 234609 h 414642"/>
                  <a:gd name="connsiteX78" fmla="*/ 250836 w 607639"/>
                  <a:gd name="connsiteY78" fmla="*/ 244426 h 414642"/>
                  <a:gd name="connsiteX79" fmla="*/ 185290 w 607639"/>
                  <a:gd name="connsiteY79" fmla="*/ 179031 h 414642"/>
                  <a:gd name="connsiteX80" fmla="*/ 476009 w 607639"/>
                  <a:gd name="connsiteY80" fmla="*/ 171897 h 414642"/>
                  <a:gd name="connsiteX81" fmla="*/ 486055 w 607639"/>
                  <a:gd name="connsiteY81" fmla="*/ 182032 h 414642"/>
                  <a:gd name="connsiteX82" fmla="*/ 486055 w 607639"/>
                  <a:gd name="connsiteY82" fmla="*/ 303387 h 414642"/>
                  <a:gd name="connsiteX83" fmla="*/ 476009 w 607639"/>
                  <a:gd name="connsiteY83" fmla="*/ 313522 h 414642"/>
                  <a:gd name="connsiteX84" fmla="*/ 465873 w 607639"/>
                  <a:gd name="connsiteY84" fmla="*/ 303387 h 414642"/>
                  <a:gd name="connsiteX85" fmla="*/ 465873 w 607639"/>
                  <a:gd name="connsiteY85" fmla="*/ 182032 h 414642"/>
                  <a:gd name="connsiteX86" fmla="*/ 476009 w 607639"/>
                  <a:gd name="connsiteY86" fmla="*/ 171897 h 414642"/>
                  <a:gd name="connsiteX87" fmla="*/ 313921 w 607639"/>
                  <a:gd name="connsiteY87" fmla="*/ 166965 h 414642"/>
                  <a:gd name="connsiteX88" fmla="*/ 314925 w 607639"/>
                  <a:gd name="connsiteY88" fmla="*/ 172904 h 414642"/>
                  <a:gd name="connsiteX89" fmla="*/ 311898 w 607639"/>
                  <a:gd name="connsiteY89" fmla="*/ 180015 h 414642"/>
                  <a:gd name="connsiteX90" fmla="*/ 311213 w 607639"/>
                  <a:gd name="connsiteY90" fmla="*/ 180188 h 414642"/>
                  <a:gd name="connsiteX91" fmla="*/ 313685 w 607639"/>
                  <a:gd name="connsiteY91" fmla="*/ 165567 h 414642"/>
                  <a:gd name="connsiteX92" fmla="*/ 313946 w 607639"/>
                  <a:gd name="connsiteY92" fmla="*/ 166842 h 414642"/>
                  <a:gd name="connsiteX93" fmla="*/ 313921 w 607639"/>
                  <a:gd name="connsiteY93" fmla="*/ 166965 h 414642"/>
                  <a:gd name="connsiteX94" fmla="*/ 286557 w 607639"/>
                  <a:gd name="connsiteY94" fmla="*/ 131875 h 414642"/>
                  <a:gd name="connsiteX95" fmla="*/ 293736 w 607639"/>
                  <a:gd name="connsiteY95" fmla="*/ 161794 h 414642"/>
                  <a:gd name="connsiteX96" fmla="*/ 292704 w 607639"/>
                  <a:gd name="connsiteY96" fmla="*/ 161794 h 414642"/>
                  <a:gd name="connsiteX97" fmla="*/ 285987 w 607639"/>
                  <a:gd name="connsiteY97" fmla="*/ 129499 h 414642"/>
                  <a:gd name="connsiteX98" fmla="*/ 286105 w 607639"/>
                  <a:gd name="connsiteY98" fmla="*/ 129672 h 414642"/>
                  <a:gd name="connsiteX99" fmla="*/ 286557 w 607639"/>
                  <a:gd name="connsiteY99" fmla="*/ 131875 h 414642"/>
                  <a:gd name="connsiteX100" fmla="*/ 304744 w 607639"/>
                  <a:gd name="connsiteY100" fmla="*/ 121927 h 414642"/>
                  <a:gd name="connsiteX101" fmla="*/ 306857 w 607639"/>
                  <a:gd name="connsiteY101" fmla="*/ 125153 h 414642"/>
                  <a:gd name="connsiteX102" fmla="*/ 313685 w 607639"/>
                  <a:gd name="connsiteY102" fmla="*/ 165567 h 414642"/>
                  <a:gd name="connsiteX103" fmla="*/ 303006 w 607639"/>
                  <a:gd name="connsiteY103" fmla="*/ 119273 h 414642"/>
                  <a:gd name="connsiteX104" fmla="*/ 304717 w 607639"/>
                  <a:gd name="connsiteY104" fmla="*/ 121796 h 414642"/>
                  <a:gd name="connsiteX105" fmla="*/ 304744 w 607639"/>
                  <a:gd name="connsiteY105" fmla="*/ 121927 h 414642"/>
                  <a:gd name="connsiteX106" fmla="*/ 266335 w 607639"/>
                  <a:gd name="connsiteY106" fmla="*/ 100547 h 414642"/>
                  <a:gd name="connsiteX107" fmla="*/ 285579 w 607639"/>
                  <a:gd name="connsiteY107" fmla="*/ 127797 h 414642"/>
                  <a:gd name="connsiteX108" fmla="*/ 285987 w 607639"/>
                  <a:gd name="connsiteY108" fmla="*/ 129499 h 414642"/>
                  <a:gd name="connsiteX109" fmla="*/ 263955 w 607639"/>
                  <a:gd name="connsiteY109" fmla="*/ 98160 h 414642"/>
                  <a:gd name="connsiteX110" fmla="*/ 265358 w 607639"/>
                  <a:gd name="connsiteY110" fmla="*/ 99109 h 414642"/>
                  <a:gd name="connsiteX111" fmla="*/ 266335 w 607639"/>
                  <a:gd name="connsiteY111" fmla="*/ 100547 h 414642"/>
                  <a:gd name="connsiteX112" fmla="*/ 265336 w 607639"/>
                  <a:gd name="connsiteY112" fmla="*/ 99133 h 414642"/>
                  <a:gd name="connsiteX113" fmla="*/ 518470 w 607639"/>
                  <a:gd name="connsiteY113" fmla="*/ 91029 h 414642"/>
                  <a:gd name="connsiteX114" fmla="*/ 520515 w 607639"/>
                  <a:gd name="connsiteY114" fmla="*/ 92007 h 414642"/>
                  <a:gd name="connsiteX115" fmla="*/ 522559 w 607639"/>
                  <a:gd name="connsiteY115" fmla="*/ 93074 h 414642"/>
                  <a:gd name="connsiteX116" fmla="*/ 524604 w 607639"/>
                  <a:gd name="connsiteY116" fmla="*/ 94052 h 414642"/>
                  <a:gd name="connsiteX117" fmla="*/ 526560 w 607639"/>
                  <a:gd name="connsiteY117" fmla="*/ 101165 h 414642"/>
                  <a:gd name="connsiteX118" fmla="*/ 523537 w 607639"/>
                  <a:gd name="connsiteY118" fmla="*/ 108188 h 414642"/>
                  <a:gd name="connsiteX119" fmla="*/ 521581 w 607639"/>
                  <a:gd name="connsiteY119" fmla="*/ 109255 h 414642"/>
                  <a:gd name="connsiteX120" fmla="*/ 519537 w 607639"/>
                  <a:gd name="connsiteY120" fmla="*/ 110233 h 414642"/>
                  <a:gd name="connsiteX121" fmla="*/ 517492 w 607639"/>
                  <a:gd name="connsiteY121" fmla="*/ 111211 h 414642"/>
                  <a:gd name="connsiteX122" fmla="*/ 516514 w 607639"/>
                  <a:gd name="connsiteY122" fmla="*/ 111211 h 414642"/>
                  <a:gd name="connsiteX123" fmla="*/ 509401 w 607639"/>
                  <a:gd name="connsiteY123" fmla="*/ 108188 h 414642"/>
                  <a:gd name="connsiteX124" fmla="*/ 507356 w 607639"/>
                  <a:gd name="connsiteY124" fmla="*/ 105165 h 414642"/>
                  <a:gd name="connsiteX125" fmla="*/ 506378 w 607639"/>
                  <a:gd name="connsiteY125" fmla="*/ 101165 h 414642"/>
                  <a:gd name="connsiteX126" fmla="*/ 509401 w 607639"/>
                  <a:gd name="connsiteY126" fmla="*/ 94052 h 414642"/>
                  <a:gd name="connsiteX127" fmla="*/ 518470 w 607639"/>
                  <a:gd name="connsiteY127" fmla="*/ 91029 h 414642"/>
                  <a:gd name="connsiteX128" fmla="*/ 384846 w 607639"/>
                  <a:gd name="connsiteY128" fmla="*/ 91029 h 414642"/>
                  <a:gd name="connsiteX129" fmla="*/ 465819 w 607639"/>
                  <a:gd name="connsiteY129" fmla="*/ 91029 h 414642"/>
                  <a:gd name="connsiteX130" fmla="*/ 475963 w 607639"/>
                  <a:gd name="connsiteY130" fmla="*/ 101165 h 414642"/>
                  <a:gd name="connsiteX131" fmla="*/ 465819 w 607639"/>
                  <a:gd name="connsiteY131" fmla="*/ 111211 h 414642"/>
                  <a:gd name="connsiteX132" fmla="*/ 384846 w 607639"/>
                  <a:gd name="connsiteY132" fmla="*/ 111211 h 414642"/>
                  <a:gd name="connsiteX133" fmla="*/ 374702 w 607639"/>
                  <a:gd name="connsiteY133" fmla="*/ 101165 h 414642"/>
                  <a:gd name="connsiteX134" fmla="*/ 384846 w 607639"/>
                  <a:gd name="connsiteY134" fmla="*/ 91029 h 414642"/>
                  <a:gd name="connsiteX135" fmla="*/ 234861 w 607639"/>
                  <a:gd name="connsiteY135" fmla="*/ 78470 h 414642"/>
                  <a:gd name="connsiteX136" fmla="*/ 236624 w 607639"/>
                  <a:gd name="connsiteY136" fmla="*/ 78890 h 414642"/>
                  <a:gd name="connsiteX137" fmla="*/ 263955 w 607639"/>
                  <a:gd name="connsiteY137" fmla="*/ 98160 h 414642"/>
                  <a:gd name="connsiteX138" fmla="*/ 233277 w 607639"/>
                  <a:gd name="connsiteY138" fmla="*/ 78093 h 414642"/>
                  <a:gd name="connsiteX139" fmla="*/ 234749 w 607639"/>
                  <a:gd name="connsiteY139" fmla="*/ 78395 h 414642"/>
                  <a:gd name="connsiteX140" fmla="*/ 234861 w 607639"/>
                  <a:gd name="connsiteY140" fmla="*/ 78470 h 414642"/>
                  <a:gd name="connsiteX141" fmla="*/ 264684 w 607639"/>
                  <a:gd name="connsiteY141" fmla="*/ 74721 h 414642"/>
                  <a:gd name="connsiteX142" fmla="*/ 280560 w 607639"/>
                  <a:gd name="connsiteY142" fmla="*/ 85001 h 414642"/>
                  <a:gd name="connsiteX143" fmla="*/ 303006 w 607639"/>
                  <a:gd name="connsiteY143" fmla="*/ 119273 h 414642"/>
                  <a:gd name="connsiteX144" fmla="*/ 279633 w 607639"/>
                  <a:gd name="connsiteY144" fmla="*/ 84823 h 414642"/>
                  <a:gd name="connsiteX145" fmla="*/ 202570 w 607639"/>
                  <a:gd name="connsiteY145" fmla="*/ 70780 h 414642"/>
                  <a:gd name="connsiteX146" fmla="*/ 233277 w 607639"/>
                  <a:gd name="connsiteY146" fmla="*/ 78093 h 414642"/>
                  <a:gd name="connsiteX147" fmla="*/ 202570 w 607639"/>
                  <a:gd name="connsiteY147" fmla="*/ 71804 h 414642"/>
                  <a:gd name="connsiteX148" fmla="*/ 197522 w 607639"/>
                  <a:gd name="connsiteY148" fmla="*/ 70770 h 414642"/>
                  <a:gd name="connsiteX149" fmla="*/ 202570 w 607639"/>
                  <a:gd name="connsiteY149" fmla="*/ 71804 h 414642"/>
                  <a:gd name="connsiteX150" fmla="*/ 202570 w 607639"/>
                  <a:gd name="connsiteY150" fmla="*/ 161794 h 414642"/>
                  <a:gd name="connsiteX151" fmla="*/ 292704 w 607639"/>
                  <a:gd name="connsiteY151" fmla="*/ 161794 h 414642"/>
                  <a:gd name="connsiteX152" fmla="*/ 293741 w 607639"/>
                  <a:gd name="connsiteY152" fmla="*/ 166842 h 414642"/>
                  <a:gd name="connsiteX153" fmla="*/ 290618 w 607639"/>
                  <a:gd name="connsiteY153" fmla="*/ 182059 h 414642"/>
                  <a:gd name="connsiteX154" fmla="*/ 216731 w 607639"/>
                  <a:gd name="connsiteY154" fmla="*/ 182059 h 414642"/>
                  <a:gd name="connsiteX155" fmla="*/ 199449 w 607639"/>
                  <a:gd name="connsiteY155" fmla="*/ 164816 h 414642"/>
                  <a:gd name="connsiteX156" fmla="*/ 185290 w 607639"/>
                  <a:gd name="connsiteY156" fmla="*/ 164816 h 414642"/>
                  <a:gd name="connsiteX157" fmla="*/ 185290 w 607639"/>
                  <a:gd name="connsiteY157" fmla="*/ 178985 h 414642"/>
                  <a:gd name="connsiteX158" fmla="*/ 185076 w 607639"/>
                  <a:gd name="connsiteY158" fmla="*/ 178893 h 414642"/>
                  <a:gd name="connsiteX159" fmla="*/ 182271 w 607639"/>
                  <a:gd name="connsiteY159" fmla="*/ 171927 h 414642"/>
                  <a:gd name="connsiteX160" fmla="*/ 182271 w 607639"/>
                  <a:gd name="connsiteY160" fmla="*/ 73890 h 414642"/>
                  <a:gd name="connsiteX161" fmla="*/ 241194 w 607639"/>
                  <a:gd name="connsiteY161" fmla="*/ 59511 h 414642"/>
                  <a:gd name="connsiteX162" fmla="*/ 242600 w 607639"/>
                  <a:gd name="connsiteY162" fmla="*/ 59798 h 414642"/>
                  <a:gd name="connsiteX163" fmla="*/ 264684 w 607639"/>
                  <a:gd name="connsiteY163" fmla="*/ 74721 h 414642"/>
                  <a:gd name="connsiteX164" fmla="*/ 223078 w 607639"/>
                  <a:gd name="connsiteY164" fmla="*/ 55812 h 414642"/>
                  <a:gd name="connsiteX165" fmla="*/ 239895 w 607639"/>
                  <a:gd name="connsiteY165" fmla="*/ 58670 h 414642"/>
                  <a:gd name="connsiteX166" fmla="*/ 241194 w 607639"/>
                  <a:gd name="connsiteY166" fmla="*/ 59511 h 414642"/>
                  <a:gd name="connsiteX167" fmla="*/ 187739 w 607639"/>
                  <a:gd name="connsiteY167" fmla="*/ 52590 h 414642"/>
                  <a:gd name="connsiteX168" fmla="*/ 185298 w 607639"/>
                  <a:gd name="connsiteY168" fmla="*/ 53626 h 414642"/>
                  <a:gd name="connsiteX169" fmla="*/ 182271 w 607639"/>
                  <a:gd name="connsiteY169" fmla="*/ 60736 h 414642"/>
                  <a:gd name="connsiteX170" fmla="*/ 182271 w 607639"/>
                  <a:gd name="connsiteY170" fmla="*/ 73890 h 414642"/>
                  <a:gd name="connsiteX171" fmla="*/ 160258 w 607639"/>
                  <a:gd name="connsiteY171" fmla="*/ 78395 h 414642"/>
                  <a:gd name="connsiteX172" fmla="*/ 101303 w 607639"/>
                  <a:gd name="connsiteY172" fmla="*/ 166842 h 414642"/>
                  <a:gd name="connsiteX173" fmla="*/ 197522 w 607639"/>
                  <a:gd name="connsiteY173" fmla="*/ 262915 h 414642"/>
                  <a:gd name="connsiteX174" fmla="*/ 234749 w 607639"/>
                  <a:gd name="connsiteY174" fmla="*/ 255302 h 414642"/>
                  <a:gd name="connsiteX175" fmla="*/ 250836 w 607639"/>
                  <a:gd name="connsiteY175" fmla="*/ 244426 h 414642"/>
                  <a:gd name="connsiteX176" fmla="*/ 260268 w 607639"/>
                  <a:gd name="connsiteY176" fmla="*/ 253836 h 414642"/>
                  <a:gd name="connsiteX177" fmla="*/ 267391 w 607639"/>
                  <a:gd name="connsiteY177" fmla="*/ 256857 h 414642"/>
                  <a:gd name="connsiteX178" fmla="*/ 268732 w 607639"/>
                  <a:gd name="connsiteY178" fmla="*/ 256281 h 414642"/>
                  <a:gd name="connsiteX179" fmla="*/ 242600 w 607639"/>
                  <a:gd name="connsiteY179" fmla="*/ 273962 h 414642"/>
                  <a:gd name="connsiteX180" fmla="*/ 197522 w 607639"/>
                  <a:gd name="connsiteY180" fmla="*/ 283178 h 414642"/>
                  <a:gd name="connsiteX181" fmla="*/ 81009 w 607639"/>
                  <a:gd name="connsiteY181" fmla="*/ 166842 h 414642"/>
                  <a:gd name="connsiteX182" fmla="*/ 152393 w 607639"/>
                  <a:gd name="connsiteY182" fmla="*/ 59798 h 414642"/>
                  <a:gd name="connsiteX183" fmla="*/ 192421 w 607639"/>
                  <a:gd name="connsiteY183" fmla="*/ 50604 h 414642"/>
                  <a:gd name="connsiteX184" fmla="*/ 195181 w 607639"/>
                  <a:gd name="connsiteY184" fmla="*/ 51073 h 414642"/>
                  <a:gd name="connsiteX185" fmla="*/ 187739 w 607639"/>
                  <a:gd name="connsiteY185" fmla="*/ 52590 h 414642"/>
                  <a:gd name="connsiteX186" fmla="*/ 197522 w 607639"/>
                  <a:gd name="connsiteY186" fmla="*/ 50595 h 414642"/>
                  <a:gd name="connsiteX187" fmla="*/ 223078 w 607639"/>
                  <a:gd name="connsiteY187" fmla="*/ 55812 h 414642"/>
                  <a:gd name="connsiteX188" fmla="*/ 195181 w 607639"/>
                  <a:gd name="connsiteY188" fmla="*/ 51073 h 414642"/>
                  <a:gd name="connsiteX189" fmla="*/ 449651 w 607639"/>
                  <a:gd name="connsiteY189" fmla="*/ 41472 h 414642"/>
                  <a:gd name="connsiteX190" fmla="*/ 452682 w 607639"/>
                  <a:gd name="connsiteY190" fmla="*/ 43516 h 414642"/>
                  <a:gd name="connsiteX191" fmla="*/ 455712 w 607639"/>
                  <a:gd name="connsiteY191" fmla="*/ 50626 h 414642"/>
                  <a:gd name="connsiteX192" fmla="*/ 452682 w 607639"/>
                  <a:gd name="connsiteY192" fmla="*/ 57647 h 414642"/>
                  <a:gd name="connsiteX193" fmla="*/ 445551 w 607639"/>
                  <a:gd name="connsiteY193" fmla="*/ 60757 h 414642"/>
                  <a:gd name="connsiteX194" fmla="*/ 438509 w 607639"/>
                  <a:gd name="connsiteY194" fmla="*/ 57647 h 414642"/>
                  <a:gd name="connsiteX195" fmla="*/ 435389 w 607639"/>
                  <a:gd name="connsiteY195" fmla="*/ 50626 h 414642"/>
                  <a:gd name="connsiteX196" fmla="*/ 438509 w 607639"/>
                  <a:gd name="connsiteY196" fmla="*/ 43516 h 414642"/>
                  <a:gd name="connsiteX197" fmla="*/ 449651 w 607639"/>
                  <a:gd name="connsiteY197" fmla="*/ 41472 h 414642"/>
                  <a:gd name="connsiteX198" fmla="*/ 486030 w 607639"/>
                  <a:gd name="connsiteY198" fmla="*/ 40505 h 414642"/>
                  <a:gd name="connsiteX199" fmla="*/ 516494 w 607639"/>
                  <a:gd name="connsiteY199" fmla="*/ 40505 h 414642"/>
                  <a:gd name="connsiteX200" fmla="*/ 526559 w 607639"/>
                  <a:gd name="connsiteY200" fmla="*/ 50631 h 414642"/>
                  <a:gd name="connsiteX201" fmla="*/ 516494 w 607639"/>
                  <a:gd name="connsiteY201" fmla="*/ 60757 h 414642"/>
                  <a:gd name="connsiteX202" fmla="*/ 486030 w 607639"/>
                  <a:gd name="connsiteY202" fmla="*/ 60757 h 414642"/>
                  <a:gd name="connsiteX203" fmla="*/ 475964 w 607639"/>
                  <a:gd name="connsiteY203" fmla="*/ 50631 h 414642"/>
                  <a:gd name="connsiteX204" fmla="*/ 486030 w 607639"/>
                  <a:gd name="connsiteY204" fmla="*/ 40505 h 414642"/>
                  <a:gd name="connsiteX205" fmla="*/ 384851 w 607639"/>
                  <a:gd name="connsiteY205" fmla="*/ 40505 h 414642"/>
                  <a:gd name="connsiteX206" fmla="*/ 405059 w 607639"/>
                  <a:gd name="connsiteY206" fmla="*/ 40505 h 414642"/>
                  <a:gd name="connsiteX207" fmla="*/ 415207 w 607639"/>
                  <a:gd name="connsiteY207" fmla="*/ 50631 h 414642"/>
                  <a:gd name="connsiteX208" fmla="*/ 405059 w 607639"/>
                  <a:gd name="connsiteY208" fmla="*/ 60757 h 414642"/>
                  <a:gd name="connsiteX209" fmla="*/ 384851 w 607639"/>
                  <a:gd name="connsiteY209" fmla="*/ 60757 h 414642"/>
                  <a:gd name="connsiteX210" fmla="*/ 374702 w 607639"/>
                  <a:gd name="connsiteY210" fmla="*/ 50631 h 414642"/>
                  <a:gd name="connsiteX211" fmla="*/ 384851 w 607639"/>
                  <a:gd name="connsiteY211" fmla="*/ 40505 h 414642"/>
                  <a:gd name="connsiteX212" fmla="*/ 70855 w 607639"/>
                  <a:gd name="connsiteY212" fmla="*/ 20176 h 414642"/>
                  <a:gd name="connsiteX213" fmla="*/ 60798 w 607639"/>
                  <a:gd name="connsiteY213" fmla="*/ 30308 h 414642"/>
                  <a:gd name="connsiteX214" fmla="*/ 60798 w 607639"/>
                  <a:gd name="connsiteY214" fmla="*/ 343788 h 414642"/>
                  <a:gd name="connsiteX215" fmla="*/ 222783 w 607639"/>
                  <a:gd name="connsiteY215" fmla="*/ 343788 h 414642"/>
                  <a:gd name="connsiteX216" fmla="*/ 232929 w 607639"/>
                  <a:gd name="connsiteY216" fmla="*/ 353920 h 414642"/>
                  <a:gd name="connsiteX217" fmla="*/ 232929 w 607639"/>
                  <a:gd name="connsiteY217" fmla="*/ 364052 h 414642"/>
                  <a:gd name="connsiteX218" fmla="*/ 374711 w 607639"/>
                  <a:gd name="connsiteY218" fmla="*/ 364052 h 414642"/>
                  <a:gd name="connsiteX219" fmla="*/ 374711 w 607639"/>
                  <a:gd name="connsiteY219" fmla="*/ 353920 h 414642"/>
                  <a:gd name="connsiteX220" fmla="*/ 384857 w 607639"/>
                  <a:gd name="connsiteY220" fmla="*/ 343788 h 414642"/>
                  <a:gd name="connsiteX221" fmla="*/ 546843 w 607639"/>
                  <a:gd name="connsiteY221" fmla="*/ 343788 h 414642"/>
                  <a:gd name="connsiteX222" fmla="*/ 546843 w 607639"/>
                  <a:gd name="connsiteY222" fmla="*/ 30308 h 414642"/>
                  <a:gd name="connsiteX223" fmla="*/ 536696 w 607639"/>
                  <a:gd name="connsiteY223" fmla="*/ 20176 h 414642"/>
                  <a:gd name="connsiteX224" fmla="*/ 70855 w 607639"/>
                  <a:gd name="connsiteY224" fmla="*/ 0 h 414642"/>
                  <a:gd name="connsiteX225" fmla="*/ 536696 w 607639"/>
                  <a:gd name="connsiteY225" fmla="*/ 0 h 414642"/>
                  <a:gd name="connsiteX226" fmla="*/ 567135 w 607639"/>
                  <a:gd name="connsiteY226" fmla="*/ 30308 h 414642"/>
                  <a:gd name="connsiteX227" fmla="*/ 567135 w 607639"/>
                  <a:gd name="connsiteY227" fmla="*/ 343794 h 414642"/>
                  <a:gd name="connsiteX228" fmla="*/ 384859 w 607639"/>
                  <a:gd name="connsiteY228" fmla="*/ 343794 h 414642"/>
                  <a:gd name="connsiteX229" fmla="*/ 374712 w 607639"/>
                  <a:gd name="connsiteY229" fmla="*/ 353928 h 414642"/>
                  <a:gd name="connsiteX230" fmla="*/ 374712 w 607639"/>
                  <a:gd name="connsiteY230" fmla="*/ 364062 h 414642"/>
                  <a:gd name="connsiteX231" fmla="*/ 232927 w 607639"/>
                  <a:gd name="connsiteY231" fmla="*/ 364062 h 414642"/>
                  <a:gd name="connsiteX232" fmla="*/ 232927 w 607639"/>
                  <a:gd name="connsiteY232" fmla="*/ 353928 h 414642"/>
                  <a:gd name="connsiteX233" fmla="*/ 222780 w 607639"/>
                  <a:gd name="connsiteY233" fmla="*/ 343794 h 414642"/>
                  <a:gd name="connsiteX234" fmla="*/ 40505 w 607639"/>
                  <a:gd name="connsiteY234" fmla="*/ 343794 h 414642"/>
                  <a:gd name="connsiteX235" fmla="*/ 40505 w 607639"/>
                  <a:gd name="connsiteY235" fmla="*/ 30308 h 414642"/>
                  <a:gd name="connsiteX236" fmla="*/ 70855 w 607639"/>
                  <a:gd name="connsiteY236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</a:cxnLst>
                <a:rect l="l" t="t" r="r" b="b"/>
                <a:pathLst>
                  <a:path w="607639" h="414642">
                    <a:moveTo>
                      <a:pt x="20293" y="364062"/>
                    </a:moveTo>
                    <a:lnTo>
                      <a:pt x="20293" y="384241"/>
                    </a:lnTo>
                    <a:cubicBezTo>
                      <a:pt x="20293" y="390374"/>
                      <a:pt x="24298" y="394374"/>
                      <a:pt x="30351" y="394374"/>
                    </a:cubicBezTo>
                    <a:lnTo>
                      <a:pt x="577199" y="394374"/>
                    </a:lnTo>
                    <a:cubicBezTo>
                      <a:pt x="583341" y="394374"/>
                      <a:pt x="587346" y="390374"/>
                      <a:pt x="587346" y="384241"/>
                    </a:cubicBezTo>
                    <a:lnTo>
                      <a:pt x="587346" y="364062"/>
                    </a:lnTo>
                    <a:lnTo>
                      <a:pt x="394917" y="364062"/>
                    </a:lnTo>
                    <a:lnTo>
                      <a:pt x="394917" y="374196"/>
                    </a:lnTo>
                    <a:cubicBezTo>
                      <a:pt x="394917" y="380240"/>
                      <a:pt x="390911" y="384241"/>
                      <a:pt x="384859" y="384241"/>
                    </a:cubicBezTo>
                    <a:lnTo>
                      <a:pt x="222780" y="384241"/>
                    </a:lnTo>
                    <a:cubicBezTo>
                      <a:pt x="216728" y="384241"/>
                      <a:pt x="212634" y="380240"/>
                      <a:pt x="212634" y="374196"/>
                    </a:cubicBezTo>
                    <a:lnTo>
                      <a:pt x="212634" y="364062"/>
                    </a:lnTo>
                    <a:close/>
                    <a:moveTo>
                      <a:pt x="10146" y="343794"/>
                    </a:moveTo>
                    <a:lnTo>
                      <a:pt x="40505" y="343794"/>
                    </a:lnTo>
                    <a:lnTo>
                      <a:pt x="40505" y="353920"/>
                    </a:lnTo>
                    <a:cubicBezTo>
                      <a:pt x="40505" y="359964"/>
                      <a:pt x="44599" y="364052"/>
                      <a:pt x="50652" y="364052"/>
                    </a:cubicBezTo>
                    <a:lnTo>
                      <a:pt x="212637" y="364052"/>
                    </a:lnTo>
                    <a:lnTo>
                      <a:pt x="212637" y="374185"/>
                    </a:lnTo>
                    <a:cubicBezTo>
                      <a:pt x="212637" y="380229"/>
                      <a:pt x="216731" y="384228"/>
                      <a:pt x="222783" y="384228"/>
                    </a:cubicBezTo>
                    <a:lnTo>
                      <a:pt x="384857" y="384228"/>
                    </a:lnTo>
                    <a:cubicBezTo>
                      <a:pt x="390910" y="384228"/>
                      <a:pt x="394915" y="380229"/>
                      <a:pt x="394915" y="374185"/>
                    </a:cubicBezTo>
                    <a:lnTo>
                      <a:pt x="394915" y="364052"/>
                    </a:lnTo>
                    <a:lnTo>
                      <a:pt x="556989" y="364052"/>
                    </a:lnTo>
                    <a:cubicBezTo>
                      <a:pt x="563041" y="364052"/>
                      <a:pt x="567135" y="359964"/>
                      <a:pt x="567135" y="353920"/>
                    </a:cubicBezTo>
                    <a:lnTo>
                      <a:pt x="567135" y="343794"/>
                    </a:lnTo>
                    <a:lnTo>
                      <a:pt x="597493" y="343794"/>
                    </a:lnTo>
                    <a:cubicBezTo>
                      <a:pt x="603545" y="343794"/>
                      <a:pt x="607639" y="347883"/>
                      <a:pt x="607639" y="353928"/>
                    </a:cubicBezTo>
                    <a:lnTo>
                      <a:pt x="607639" y="384241"/>
                    </a:lnTo>
                    <a:cubicBezTo>
                      <a:pt x="607639" y="401486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6"/>
                      <a:pt x="0" y="384241"/>
                    </a:cubicBezTo>
                    <a:lnTo>
                      <a:pt x="0" y="353928"/>
                    </a:lnTo>
                    <a:cubicBezTo>
                      <a:pt x="0" y="347883"/>
                      <a:pt x="4094" y="343794"/>
                      <a:pt x="10146" y="343794"/>
                    </a:cubicBezTo>
                    <a:close/>
                    <a:moveTo>
                      <a:pt x="354415" y="262926"/>
                    </a:moveTo>
                    <a:cubicBezTo>
                      <a:pt x="360455" y="262926"/>
                      <a:pt x="364541" y="267016"/>
                      <a:pt x="364541" y="273063"/>
                    </a:cubicBezTo>
                    <a:lnTo>
                      <a:pt x="364541" y="303384"/>
                    </a:lnTo>
                    <a:cubicBezTo>
                      <a:pt x="364541" y="309431"/>
                      <a:pt x="360455" y="313521"/>
                      <a:pt x="354415" y="313521"/>
                    </a:cubicBezTo>
                    <a:cubicBezTo>
                      <a:pt x="348375" y="313521"/>
                      <a:pt x="344289" y="309431"/>
                      <a:pt x="344289" y="303384"/>
                    </a:cubicBezTo>
                    <a:lnTo>
                      <a:pt x="344289" y="273063"/>
                    </a:lnTo>
                    <a:cubicBezTo>
                      <a:pt x="344289" y="267016"/>
                      <a:pt x="348375" y="262926"/>
                      <a:pt x="354415" y="262926"/>
                    </a:cubicBezTo>
                    <a:close/>
                    <a:moveTo>
                      <a:pt x="274426" y="252429"/>
                    </a:moveTo>
                    <a:lnTo>
                      <a:pt x="274426" y="253836"/>
                    </a:lnTo>
                    <a:lnTo>
                      <a:pt x="268732" y="256281"/>
                    </a:lnTo>
                    <a:close/>
                    <a:moveTo>
                      <a:pt x="435415" y="242745"/>
                    </a:moveTo>
                    <a:cubicBezTo>
                      <a:pt x="441549" y="242745"/>
                      <a:pt x="445550" y="246746"/>
                      <a:pt x="445550" y="252793"/>
                    </a:cubicBezTo>
                    <a:lnTo>
                      <a:pt x="445550" y="303386"/>
                    </a:lnTo>
                    <a:cubicBezTo>
                      <a:pt x="445550" y="309432"/>
                      <a:pt x="441549" y="313522"/>
                      <a:pt x="435415" y="313522"/>
                    </a:cubicBezTo>
                    <a:cubicBezTo>
                      <a:pt x="429369" y="313522"/>
                      <a:pt x="425368" y="309432"/>
                      <a:pt x="425368" y="303386"/>
                    </a:cubicBezTo>
                    <a:lnTo>
                      <a:pt x="425368" y="252793"/>
                    </a:lnTo>
                    <a:cubicBezTo>
                      <a:pt x="425368" y="246746"/>
                      <a:pt x="429369" y="242745"/>
                      <a:pt x="435415" y="242745"/>
                    </a:cubicBezTo>
                    <a:close/>
                    <a:moveTo>
                      <a:pt x="394911" y="222493"/>
                    </a:moveTo>
                    <a:cubicBezTo>
                      <a:pt x="401045" y="222493"/>
                      <a:pt x="405046" y="226582"/>
                      <a:pt x="405046" y="232627"/>
                    </a:cubicBezTo>
                    <a:lnTo>
                      <a:pt x="405046" y="303388"/>
                    </a:lnTo>
                    <a:cubicBezTo>
                      <a:pt x="405046" y="309433"/>
                      <a:pt x="401045" y="313522"/>
                      <a:pt x="394911" y="313522"/>
                    </a:cubicBezTo>
                    <a:cubicBezTo>
                      <a:pt x="388865" y="313522"/>
                      <a:pt x="384864" y="309433"/>
                      <a:pt x="384864" y="303388"/>
                    </a:cubicBezTo>
                    <a:lnTo>
                      <a:pt x="384864" y="232627"/>
                    </a:lnTo>
                    <a:cubicBezTo>
                      <a:pt x="384864" y="226582"/>
                      <a:pt x="388865" y="222493"/>
                      <a:pt x="394911" y="222493"/>
                    </a:cubicBezTo>
                    <a:close/>
                    <a:moveTo>
                      <a:pt x="516514" y="212331"/>
                    </a:moveTo>
                    <a:cubicBezTo>
                      <a:pt x="522559" y="212331"/>
                      <a:pt x="526560" y="216421"/>
                      <a:pt x="526560" y="222468"/>
                    </a:cubicBezTo>
                    <a:lnTo>
                      <a:pt x="526560" y="303385"/>
                    </a:lnTo>
                    <a:cubicBezTo>
                      <a:pt x="526560" y="309432"/>
                      <a:pt x="522559" y="313522"/>
                      <a:pt x="516514" y="313522"/>
                    </a:cubicBezTo>
                    <a:cubicBezTo>
                      <a:pt x="510379" y="313522"/>
                      <a:pt x="506378" y="309432"/>
                      <a:pt x="506378" y="303385"/>
                    </a:cubicBezTo>
                    <a:lnTo>
                      <a:pt x="506378" y="222468"/>
                    </a:lnTo>
                    <a:cubicBezTo>
                      <a:pt x="506378" y="216421"/>
                      <a:pt x="510379" y="212331"/>
                      <a:pt x="516514" y="212331"/>
                    </a:cubicBezTo>
                    <a:close/>
                    <a:moveTo>
                      <a:pt x="311213" y="180188"/>
                    </a:moveTo>
                    <a:lnTo>
                      <a:pt x="304717" y="211903"/>
                    </a:lnTo>
                    <a:cubicBezTo>
                      <a:pt x="298781" y="225796"/>
                      <a:pt x="290203" y="238347"/>
                      <a:pt x="279633" y="248906"/>
                    </a:cubicBezTo>
                    <a:lnTo>
                      <a:pt x="274426" y="252429"/>
                    </a:lnTo>
                    <a:lnTo>
                      <a:pt x="274426" y="239622"/>
                    </a:lnTo>
                    <a:lnTo>
                      <a:pt x="266991" y="232204"/>
                    </a:lnTo>
                    <a:lnTo>
                      <a:pt x="286105" y="204050"/>
                    </a:lnTo>
                    <a:lnTo>
                      <a:pt x="290618" y="182059"/>
                    </a:lnTo>
                    <a:lnTo>
                      <a:pt x="303796" y="182059"/>
                    </a:lnTo>
                    <a:close/>
                    <a:moveTo>
                      <a:pt x="185290" y="178985"/>
                    </a:moveTo>
                    <a:lnTo>
                      <a:pt x="192421" y="182059"/>
                    </a:lnTo>
                    <a:lnTo>
                      <a:pt x="216731" y="182059"/>
                    </a:lnTo>
                    <a:lnTo>
                      <a:pt x="266991" y="232204"/>
                    </a:lnTo>
                    <a:lnTo>
                      <a:pt x="265358" y="234609"/>
                    </a:lnTo>
                    <a:lnTo>
                      <a:pt x="250836" y="244426"/>
                    </a:lnTo>
                    <a:lnTo>
                      <a:pt x="185290" y="179031"/>
                    </a:lnTo>
                    <a:close/>
                    <a:moveTo>
                      <a:pt x="476009" y="171897"/>
                    </a:moveTo>
                    <a:cubicBezTo>
                      <a:pt x="482054" y="171897"/>
                      <a:pt x="486055" y="175987"/>
                      <a:pt x="486055" y="182032"/>
                    </a:cubicBezTo>
                    <a:lnTo>
                      <a:pt x="486055" y="303387"/>
                    </a:lnTo>
                    <a:cubicBezTo>
                      <a:pt x="486055" y="309433"/>
                      <a:pt x="482054" y="313522"/>
                      <a:pt x="476009" y="313522"/>
                    </a:cubicBezTo>
                    <a:cubicBezTo>
                      <a:pt x="469874" y="313522"/>
                      <a:pt x="465873" y="309433"/>
                      <a:pt x="465873" y="303387"/>
                    </a:cubicBezTo>
                    <a:lnTo>
                      <a:pt x="465873" y="182032"/>
                    </a:lnTo>
                    <a:cubicBezTo>
                      <a:pt x="465873" y="175987"/>
                      <a:pt x="469874" y="171897"/>
                      <a:pt x="476009" y="171897"/>
                    </a:cubicBezTo>
                    <a:close/>
                    <a:moveTo>
                      <a:pt x="313921" y="166965"/>
                    </a:moveTo>
                    <a:lnTo>
                      <a:pt x="314925" y="172904"/>
                    </a:lnTo>
                    <a:cubicBezTo>
                      <a:pt x="314925" y="176015"/>
                      <a:pt x="313946" y="177971"/>
                      <a:pt x="311898" y="180015"/>
                    </a:cubicBezTo>
                    <a:lnTo>
                      <a:pt x="311213" y="180188"/>
                    </a:lnTo>
                    <a:close/>
                    <a:moveTo>
                      <a:pt x="313685" y="165567"/>
                    </a:moveTo>
                    <a:lnTo>
                      <a:pt x="313946" y="166842"/>
                    </a:lnTo>
                    <a:lnTo>
                      <a:pt x="313921" y="166965"/>
                    </a:lnTo>
                    <a:close/>
                    <a:moveTo>
                      <a:pt x="286557" y="131875"/>
                    </a:moveTo>
                    <a:lnTo>
                      <a:pt x="293736" y="161794"/>
                    </a:lnTo>
                    <a:lnTo>
                      <a:pt x="292704" y="161794"/>
                    </a:lnTo>
                    <a:close/>
                    <a:moveTo>
                      <a:pt x="285987" y="129499"/>
                    </a:moveTo>
                    <a:lnTo>
                      <a:pt x="286105" y="129672"/>
                    </a:lnTo>
                    <a:lnTo>
                      <a:pt x="286557" y="131875"/>
                    </a:lnTo>
                    <a:close/>
                    <a:moveTo>
                      <a:pt x="304744" y="121927"/>
                    </a:moveTo>
                    <a:lnTo>
                      <a:pt x="306857" y="125153"/>
                    </a:lnTo>
                    <a:lnTo>
                      <a:pt x="313685" y="165567"/>
                    </a:lnTo>
                    <a:close/>
                    <a:moveTo>
                      <a:pt x="303006" y="119273"/>
                    </a:moveTo>
                    <a:lnTo>
                      <a:pt x="304717" y="121796"/>
                    </a:lnTo>
                    <a:lnTo>
                      <a:pt x="304744" y="121927"/>
                    </a:lnTo>
                    <a:close/>
                    <a:moveTo>
                      <a:pt x="266335" y="100547"/>
                    </a:moveTo>
                    <a:lnTo>
                      <a:pt x="285579" y="127797"/>
                    </a:lnTo>
                    <a:lnTo>
                      <a:pt x="285987" y="129499"/>
                    </a:lnTo>
                    <a:close/>
                    <a:moveTo>
                      <a:pt x="263955" y="98160"/>
                    </a:moveTo>
                    <a:lnTo>
                      <a:pt x="265358" y="99109"/>
                    </a:lnTo>
                    <a:lnTo>
                      <a:pt x="266335" y="100547"/>
                    </a:lnTo>
                    <a:lnTo>
                      <a:pt x="265336" y="99133"/>
                    </a:lnTo>
                    <a:close/>
                    <a:moveTo>
                      <a:pt x="518470" y="91029"/>
                    </a:moveTo>
                    <a:cubicBezTo>
                      <a:pt x="519537" y="91029"/>
                      <a:pt x="519537" y="91029"/>
                      <a:pt x="520515" y="92007"/>
                    </a:cubicBezTo>
                    <a:cubicBezTo>
                      <a:pt x="521581" y="92007"/>
                      <a:pt x="521581" y="93074"/>
                      <a:pt x="522559" y="93074"/>
                    </a:cubicBezTo>
                    <a:cubicBezTo>
                      <a:pt x="523537" y="93074"/>
                      <a:pt x="523537" y="94052"/>
                      <a:pt x="524604" y="94052"/>
                    </a:cubicBezTo>
                    <a:cubicBezTo>
                      <a:pt x="525582" y="96097"/>
                      <a:pt x="526560" y="98142"/>
                      <a:pt x="526560" y="101165"/>
                    </a:cubicBezTo>
                    <a:cubicBezTo>
                      <a:pt x="526560" y="104187"/>
                      <a:pt x="525582" y="106232"/>
                      <a:pt x="523537" y="108188"/>
                    </a:cubicBezTo>
                    <a:cubicBezTo>
                      <a:pt x="523537" y="108188"/>
                      <a:pt x="522559" y="109255"/>
                      <a:pt x="521581" y="109255"/>
                    </a:cubicBezTo>
                    <a:cubicBezTo>
                      <a:pt x="521581" y="109255"/>
                      <a:pt x="520515" y="110233"/>
                      <a:pt x="519537" y="110233"/>
                    </a:cubicBezTo>
                    <a:cubicBezTo>
                      <a:pt x="518470" y="110233"/>
                      <a:pt x="518470" y="110233"/>
                      <a:pt x="517492" y="111211"/>
                    </a:cubicBezTo>
                    <a:lnTo>
                      <a:pt x="516514" y="111211"/>
                    </a:lnTo>
                    <a:cubicBezTo>
                      <a:pt x="513491" y="111211"/>
                      <a:pt x="511446" y="110233"/>
                      <a:pt x="509401" y="108188"/>
                    </a:cubicBezTo>
                    <a:cubicBezTo>
                      <a:pt x="508423" y="107210"/>
                      <a:pt x="507356" y="106232"/>
                      <a:pt x="507356" y="105165"/>
                    </a:cubicBezTo>
                    <a:cubicBezTo>
                      <a:pt x="507356" y="104187"/>
                      <a:pt x="506378" y="103121"/>
                      <a:pt x="506378" y="101165"/>
                    </a:cubicBezTo>
                    <a:cubicBezTo>
                      <a:pt x="506378" y="98142"/>
                      <a:pt x="507356" y="96097"/>
                      <a:pt x="509401" y="94052"/>
                    </a:cubicBezTo>
                    <a:cubicBezTo>
                      <a:pt x="511446" y="92007"/>
                      <a:pt x="515447" y="91029"/>
                      <a:pt x="518470" y="91029"/>
                    </a:cubicBezTo>
                    <a:close/>
                    <a:moveTo>
                      <a:pt x="384846" y="91029"/>
                    </a:moveTo>
                    <a:lnTo>
                      <a:pt x="465819" y="91029"/>
                    </a:lnTo>
                    <a:cubicBezTo>
                      <a:pt x="471870" y="91029"/>
                      <a:pt x="475963" y="95030"/>
                      <a:pt x="475963" y="101165"/>
                    </a:cubicBezTo>
                    <a:cubicBezTo>
                      <a:pt x="475963" y="107210"/>
                      <a:pt x="471870" y="111211"/>
                      <a:pt x="465819" y="111211"/>
                    </a:cubicBezTo>
                    <a:lnTo>
                      <a:pt x="384846" y="111211"/>
                    </a:lnTo>
                    <a:cubicBezTo>
                      <a:pt x="378706" y="111211"/>
                      <a:pt x="374702" y="107210"/>
                      <a:pt x="374702" y="101165"/>
                    </a:cubicBezTo>
                    <a:cubicBezTo>
                      <a:pt x="374702" y="95030"/>
                      <a:pt x="378706" y="91029"/>
                      <a:pt x="384846" y="91029"/>
                    </a:cubicBezTo>
                    <a:close/>
                    <a:moveTo>
                      <a:pt x="234861" y="78470"/>
                    </a:moveTo>
                    <a:lnTo>
                      <a:pt x="236624" y="78890"/>
                    </a:lnTo>
                    <a:lnTo>
                      <a:pt x="263955" y="98160"/>
                    </a:lnTo>
                    <a:close/>
                    <a:moveTo>
                      <a:pt x="233277" y="78093"/>
                    </a:moveTo>
                    <a:lnTo>
                      <a:pt x="234749" y="78395"/>
                    </a:lnTo>
                    <a:lnTo>
                      <a:pt x="234861" y="78470"/>
                    </a:lnTo>
                    <a:close/>
                    <a:moveTo>
                      <a:pt x="264684" y="74721"/>
                    </a:moveTo>
                    <a:lnTo>
                      <a:pt x="280560" y="85001"/>
                    </a:lnTo>
                    <a:lnTo>
                      <a:pt x="303006" y="119273"/>
                    </a:lnTo>
                    <a:lnTo>
                      <a:pt x="279633" y="84823"/>
                    </a:lnTo>
                    <a:close/>
                    <a:moveTo>
                      <a:pt x="202570" y="70780"/>
                    </a:moveTo>
                    <a:lnTo>
                      <a:pt x="233277" y="78093"/>
                    </a:lnTo>
                    <a:lnTo>
                      <a:pt x="202570" y="71804"/>
                    </a:lnTo>
                    <a:close/>
                    <a:moveTo>
                      <a:pt x="197522" y="70770"/>
                    </a:moveTo>
                    <a:lnTo>
                      <a:pt x="202570" y="71804"/>
                    </a:lnTo>
                    <a:lnTo>
                      <a:pt x="202570" y="161794"/>
                    </a:lnTo>
                    <a:lnTo>
                      <a:pt x="292704" y="161794"/>
                    </a:lnTo>
                    <a:lnTo>
                      <a:pt x="293741" y="166842"/>
                    </a:lnTo>
                    <a:lnTo>
                      <a:pt x="290618" y="182059"/>
                    </a:lnTo>
                    <a:lnTo>
                      <a:pt x="216731" y="182059"/>
                    </a:lnTo>
                    <a:lnTo>
                      <a:pt x="199449" y="164816"/>
                    </a:lnTo>
                    <a:cubicBezTo>
                      <a:pt x="195442" y="160818"/>
                      <a:pt x="189386" y="160818"/>
                      <a:pt x="185290" y="164816"/>
                    </a:cubicBezTo>
                    <a:lnTo>
                      <a:pt x="185290" y="178985"/>
                    </a:lnTo>
                    <a:lnTo>
                      <a:pt x="185076" y="178893"/>
                    </a:lnTo>
                    <a:cubicBezTo>
                      <a:pt x="183295" y="176993"/>
                      <a:pt x="182271" y="174460"/>
                      <a:pt x="182271" y="171927"/>
                    </a:cubicBezTo>
                    <a:lnTo>
                      <a:pt x="182271" y="73890"/>
                    </a:lnTo>
                    <a:close/>
                    <a:moveTo>
                      <a:pt x="241194" y="59511"/>
                    </a:moveTo>
                    <a:lnTo>
                      <a:pt x="242600" y="59798"/>
                    </a:lnTo>
                    <a:lnTo>
                      <a:pt x="264684" y="74721"/>
                    </a:lnTo>
                    <a:close/>
                    <a:moveTo>
                      <a:pt x="223078" y="55812"/>
                    </a:moveTo>
                    <a:lnTo>
                      <a:pt x="239895" y="58670"/>
                    </a:lnTo>
                    <a:lnTo>
                      <a:pt x="241194" y="59511"/>
                    </a:lnTo>
                    <a:close/>
                    <a:moveTo>
                      <a:pt x="187739" y="52590"/>
                    </a:moveTo>
                    <a:lnTo>
                      <a:pt x="185298" y="53626"/>
                    </a:lnTo>
                    <a:cubicBezTo>
                      <a:pt x="183251" y="55670"/>
                      <a:pt x="182271" y="57625"/>
                      <a:pt x="182271" y="60736"/>
                    </a:cubicBezTo>
                    <a:lnTo>
                      <a:pt x="182271" y="73890"/>
                    </a:lnTo>
                    <a:lnTo>
                      <a:pt x="160258" y="78395"/>
                    </a:lnTo>
                    <a:cubicBezTo>
                      <a:pt x="125786" y="93105"/>
                      <a:pt x="101303" y="127449"/>
                      <a:pt x="101303" y="166842"/>
                    </a:cubicBezTo>
                    <a:cubicBezTo>
                      <a:pt x="101303" y="219456"/>
                      <a:pt x="144829" y="262915"/>
                      <a:pt x="197522" y="262915"/>
                    </a:cubicBezTo>
                    <a:cubicBezTo>
                      <a:pt x="210673" y="262915"/>
                      <a:pt x="223263" y="260199"/>
                      <a:pt x="234749" y="255302"/>
                    </a:cubicBezTo>
                    <a:lnTo>
                      <a:pt x="250836" y="244426"/>
                    </a:lnTo>
                    <a:lnTo>
                      <a:pt x="260268" y="253836"/>
                    </a:lnTo>
                    <a:cubicBezTo>
                      <a:pt x="262316" y="255791"/>
                      <a:pt x="264364" y="256857"/>
                      <a:pt x="267391" y="256857"/>
                    </a:cubicBezTo>
                    <a:lnTo>
                      <a:pt x="268732" y="256281"/>
                    </a:lnTo>
                    <a:lnTo>
                      <a:pt x="242600" y="273962"/>
                    </a:lnTo>
                    <a:cubicBezTo>
                      <a:pt x="228698" y="279890"/>
                      <a:pt x="213455" y="283178"/>
                      <a:pt x="197522" y="283178"/>
                    </a:cubicBezTo>
                    <a:cubicBezTo>
                      <a:pt x="133703" y="283178"/>
                      <a:pt x="81009" y="230565"/>
                      <a:pt x="81009" y="166842"/>
                    </a:cubicBezTo>
                    <a:cubicBezTo>
                      <a:pt x="81009" y="119050"/>
                      <a:pt x="110649" y="77557"/>
                      <a:pt x="152393" y="59798"/>
                    </a:cubicBezTo>
                    <a:close/>
                    <a:moveTo>
                      <a:pt x="192421" y="50604"/>
                    </a:moveTo>
                    <a:lnTo>
                      <a:pt x="195181" y="51073"/>
                    </a:lnTo>
                    <a:lnTo>
                      <a:pt x="187739" y="52590"/>
                    </a:lnTo>
                    <a:close/>
                    <a:moveTo>
                      <a:pt x="197522" y="50595"/>
                    </a:moveTo>
                    <a:lnTo>
                      <a:pt x="223078" y="55812"/>
                    </a:lnTo>
                    <a:lnTo>
                      <a:pt x="195181" y="51073"/>
                    </a:lnTo>
                    <a:close/>
                    <a:moveTo>
                      <a:pt x="449651" y="41472"/>
                    </a:moveTo>
                    <a:cubicBezTo>
                      <a:pt x="450631" y="42539"/>
                      <a:pt x="451612" y="42539"/>
                      <a:pt x="452682" y="43516"/>
                    </a:cubicBezTo>
                    <a:cubicBezTo>
                      <a:pt x="454732" y="45560"/>
                      <a:pt x="455712" y="47604"/>
                      <a:pt x="455712" y="50626"/>
                    </a:cubicBezTo>
                    <a:cubicBezTo>
                      <a:pt x="455712" y="53648"/>
                      <a:pt x="454732" y="55692"/>
                      <a:pt x="452682" y="57647"/>
                    </a:cubicBezTo>
                    <a:cubicBezTo>
                      <a:pt x="450631" y="59691"/>
                      <a:pt x="448581" y="60757"/>
                      <a:pt x="445551" y="60757"/>
                    </a:cubicBezTo>
                    <a:cubicBezTo>
                      <a:pt x="442520" y="60757"/>
                      <a:pt x="440470" y="59691"/>
                      <a:pt x="438509" y="57647"/>
                    </a:cubicBezTo>
                    <a:cubicBezTo>
                      <a:pt x="436459" y="55692"/>
                      <a:pt x="435389" y="53648"/>
                      <a:pt x="435389" y="50626"/>
                    </a:cubicBezTo>
                    <a:cubicBezTo>
                      <a:pt x="435389" y="47604"/>
                      <a:pt x="436459" y="45560"/>
                      <a:pt x="438509" y="43516"/>
                    </a:cubicBezTo>
                    <a:cubicBezTo>
                      <a:pt x="441540" y="40495"/>
                      <a:pt x="445551" y="39517"/>
                      <a:pt x="449651" y="41472"/>
                    </a:cubicBezTo>
                    <a:close/>
                    <a:moveTo>
                      <a:pt x="486030" y="40505"/>
                    </a:moveTo>
                    <a:lnTo>
                      <a:pt x="516494" y="40505"/>
                    </a:lnTo>
                    <a:cubicBezTo>
                      <a:pt x="522551" y="40505"/>
                      <a:pt x="526559" y="44591"/>
                      <a:pt x="526559" y="50631"/>
                    </a:cubicBezTo>
                    <a:cubicBezTo>
                      <a:pt x="526559" y="56671"/>
                      <a:pt x="522551" y="60757"/>
                      <a:pt x="516494" y="60757"/>
                    </a:cubicBezTo>
                    <a:lnTo>
                      <a:pt x="486030" y="60757"/>
                    </a:lnTo>
                    <a:cubicBezTo>
                      <a:pt x="479973" y="60757"/>
                      <a:pt x="475964" y="56671"/>
                      <a:pt x="475964" y="50631"/>
                    </a:cubicBezTo>
                    <a:cubicBezTo>
                      <a:pt x="475964" y="44591"/>
                      <a:pt x="479973" y="40505"/>
                      <a:pt x="486030" y="40505"/>
                    </a:cubicBezTo>
                    <a:close/>
                    <a:moveTo>
                      <a:pt x="384851" y="40505"/>
                    </a:moveTo>
                    <a:lnTo>
                      <a:pt x="405059" y="40505"/>
                    </a:lnTo>
                    <a:cubicBezTo>
                      <a:pt x="411112" y="40505"/>
                      <a:pt x="415207" y="44591"/>
                      <a:pt x="415207" y="50631"/>
                    </a:cubicBezTo>
                    <a:cubicBezTo>
                      <a:pt x="415207" y="56671"/>
                      <a:pt x="411112" y="60757"/>
                      <a:pt x="405059" y="60757"/>
                    </a:cubicBezTo>
                    <a:lnTo>
                      <a:pt x="384851" y="60757"/>
                    </a:lnTo>
                    <a:cubicBezTo>
                      <a:pt x="378708" y="60757"/>
                      <a:pt x="374702" y="56671"/>
                      <a:pt x="374702" y="50631"/>
                    </a:cubicBezTo>
                    <a:cubicBezTo>
                      <a:pt x="374702" y="44591"/>
                      <a:pt x="378708" y="40505"/>
                      <a:pt x="384851" y="40505"/>
                    </a:cubicBezTo>
                    <a:close/>
                    <a:moveTo>
                      <a:pt x="70855" y="20176"/>
                    </a:moveTo>
                    <a:cubicBezTo>
                      <a:pt x="64803" y="20176"/>
                      <a:pt x="60798" y="24264"/>
                      <a:pt x="60798" y="30308"/>
                    </a:cubicBezTo>
                    <a:lnTo>
                      <a:pt x="60798" y="343788"/>
                    </a:lnTo>
                    <a:lnTo>
                      <a:pt x="222783" y="343788"/>
                    </a:lnTo>
                    <a:cubicBezTo>
                      <a:pt x="228835" y="343788"/>
                      <a:pt x="232929" y="347876"/>
                      <a:pt x="232929" y="353920"/>
                    </a:cubicBezTo>
                    <a:lnTo>
                      <a:pt x="232929" y="364052"/>
                    </a:lnTo>
                    <a:lnTo>
                      <a:pt x="374711" y="364052"/>
                    </a:lnTo>
                    <a:lnTo>
                      <a:pt x="374711" y="353920"/>
                    </a:lnTo>
                    <a:cubicBezTo>
                      <a:pt x="374711" y="347876"/>
                      <a:pt x="378716" y="343788"/>
                      <a:pt x="384857" y="343788"/>
                    </a:cubicBezTo>
                    <a:lnTo>
                      <a:pt x="546843" y="343788"/>
                    </a:lnTo>
                    <a:lnTo>
                      <a:pt x="546843" y="30308"/>
                    </a:lnTo>
                    <a:cubicBezTo>
                      <a:pt x="546843" y="24264"/>
                      <a:pt x="542748" y="20176"/>
                      <a:pt x="536696" y="20176"/>
                    </a:cubicBezTo>
                    <a:close/>
                    <a:moveTo>
                      <a:pt x="70855" y="0"/>
                    </a:moveTo>
                    <a:lnTo>
                      <a:pt x="536696" y="0"/>
                    </a:lnTo>
                    <a:cubicBezTo>
                      <a:pt x="553963" y="0"/>
                      <a:pt x="567135" y="13154"/>
                      <a:pt x="567135" y="30308"/>
                    </a:cubicBezTo>
                    <a:lnTo>
                      <a:pt x="567135" y="343794"/>
                    </a:lnTo>
                    <a:lnTo>
                      <a:pt x="384859" y="343794"/>
                    </a:lnTo>
                    <a:cubicBezTo>
                      <a:pt x="378718" y="343794"/>
                      <a:pt x="374712" y="347883"/>
                      <a:pt x="374712" y="353928"/>
                    </a:cubicBezTo>
                    <a:lnTo>
                      <a:pt x="374712" y="364062"/>
                    </a:lnTo>
                    <a:lnTo>
                      <a:pt x="232927" y="364062"/>
                    </a:lnTo>
                    <a:lnTo>
                      <a:pt x="232927" y="353928"/>
                    </a:lnTo>
                    <a:cubicBezTo>
                      <a:pt x="232927" y="347883"/>
                      <a:pt x="228833" y="343794"/>
                      <a:pt x="222780" y="343794"/>
                    </a:cubicBezTo>
                    <a:lnTo>
                      <a:pt x="40505" y="343794"/>
                    </a:lnTo>
                    <a:lnTo>
                      <a:pt x="40505" y="30308"/>
                    </a:lnTo>
                    <a:cubicBezTo>
                      <a:pt x="40505" y="13154"/>
                      <a:pt x="53678" y="0"/>
                      <a:pt x="708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ea typeface="字魂59号-创粗黑" panose="00000500000000000000" charset="-122"/>
                  <a:cs typeface="字魂59号-创粗黑" panose="00000500000000000000" charset="-122"/>
                  <a:sym typeface="+mn-lt"/>
                </a:endParaRPr>
              </a:p>
            </p:txBody>
          </p:sp>
          <p:sp>
            <p:nvSpPr>
              <p:cNvPr id="21" name="îṡlîdê"/>
              <p:cNvSpPr txBox="1"/>
              <p:nvPr/>
            </p:nvSpPr>
            <p:spPr>
              <a:xfrm>
                <a:off x="8985987" y="1107080"/>
                <a:ext cx="914400" cy="52172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algn="ctr"/>
                <a:r>
                  <a:rPr lang="zh-CN" altLang="en-US" sz="1400" b="1" dirty="0">
                    <a:ea typeface="字魂59号-创粗黑" panose="00000500000000000000" charset="-122"/>
                    <a:cs typeface="字魂59号-创粗黑" panose="00000500000000000000" charset="-122"/>
                    <a:sym typeface="+mn-lt"/>
                  </a:rPr>
                  <a:t>可以更加美观</a:t>
                </a:r>
              </a:p>
            </p:txBody>
          </p:sp>
        </p:grp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F6EB6B0B-9171-3557-4E22-56F05252F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094" y="4367538"/>
            <a:ext cx="1529289" cy="152928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60B5D310-CE58-E259-D27E-CF4BAD2E9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285" y="276301"/>
            <a:ext cx="4563727" cy="198309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B78D982-70C1-BEB8-B625-3DA8A9DD9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483" y="287853"/>
            <a:ext cx="4530414" cy="198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a14="http://schemas.microsoft.com/office/drawing/2010/main" xmlns:p14="http://schemas.microsoft.com/office/powerpoint/2010/main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11_0000s_0001s_0003_图层-9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3565" y="2300605"/>
            <a:ext cx="1466850" cy="16097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237355" y="4873625"/>
            <a:ext cx="4985385" cy="1987550"/>
            <a:chOff x="6673" y="7435"/>
            <a:chExt cx="8211" cy="3370"/>
          </a:xfrm>
        </p:grpSpPr>
        <p:pic>
          <p:nvPicPr>
            <p:cNvPr id="10" name="图片 9" descr="1111_0000s_0001s_0006_图层-9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2" y="7435"/>
              <a:ext cx="4342" cy="3370"/>
            </a:xfrm>
            <a:prstGeom prst="rect">
              <a:avLst/>
            </a:prstGeom>
          </p:spPr>
        </p:pic>
        <p:pic>
          <p:nvPicPr>
            <p:cNvPr id="12" name="图片 11" descr="1111_0000s_0001s_0008_图层-9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3" y="9613"/>
              <a:ext cx="3869" cy="1192"/>
            </a:xfrm>
            <a:prstGeom prst="rect">
              <a:avLst/>
            </a:prstGeom>
          </p:spPr>
        </p:pic>
      </p:grpSp>
      <p:pic>
        <p:nvPicPr>
          <p:cNvPr id="13" name="图片 12" descr="1111_0000s_0001s_0009_图层-9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9865" y="-4445"/>
            <a:ext cx="3004185" cy="372872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450705" y="4218940"/>
            <a:ext cx="2759075" cy="2694940"/>
            <a:chOff x="14883" y="6644"/>
            <a:chExt cx="4345" cy="4244"/>
          </a:xfrm>
        </p:grpSpPr>
        <p:pic>
          <p:nvPicPr>
            <p:cNvPr id="9" name="图片 8" descr="1111_0000s_0001s_0005_图层-90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83" y="8646"/>
              <a:ext cx="3286" cy="2111"/>
            </a:xfrm>
            <a:prstGeom prst="rect">
              <a:avLst/>
            </a:prstGeom>
          </p:spPr>
        </p:pic>
        <p:pic>
          <p:nvPicPr>
            <p:cNvPr id="11" name="图片 10" descr="1111_0000s_0001s_0007_图层-90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4" y="6644"/>
              <a:ext cx="1605" cy="2670"/>
            </a:xfrm>
            <a:prstGeom prst="rect">
              <a:avLst/>
            </a:prstGeom>
          </p:spPr>
        </p:pic>
        <p:pic>
          <p:nvPicPr>
            <p:cNvPr id="14" name="图片 13" descr="1111_0000s_0001s_0010_图层-9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894" y="9314"/>
              <a:ext cx="1335" cy="1575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820545" y="6104255"/>
            <a:ext cx="1687830" cy="756920"/>
            <a:chOff x="2867" y="9101"/>
            <a:chExt cx="3261" cy="1704"/>
          </a:xfrm>
        </p:grpSpPr>
        <p:pic>
          <p:nvPicPr>
            <p:cNvPr id="15" name="图片 14" descr="1111_0000s_0001s_0011_图层-9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6" y="9988"/>
              <a:ext cx="903" cy="793"/>
            </a:xfrm>
            <a:prstGeom prst="rect">
              <a:avLst/>
            </a:prstGeom>
          </p:spPr>
        </p:pic>
        <p:pic>
          <p:nvPicPr>
            <p:cNvPr id="16" name="图片 15" descr="1111_0000s_0001s_0012_图层-90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67" y="9101"/>
              <a:ext cx="2624" cy="1704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-6350" y="4766945"/>
            <a:ext cx="1572260" cy="2078355"/>
            <a:chOff x="-10" y="7170"/>
            <a:chExt cx="2692" cy="3610"/>
          </a:xfrm>
        </p:grpSpPr>
        <p:pic>
          <p:nvPicPr>
            <p:cNvPr id="6" name="图片 5" descr="1111_0000s_0001s_0002_图层-90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" y="8490"/>
              <a:ext cx="2692" cy="2291"/>
            </a:xfrm>
            <a:prstGeom prst="rect">
              <a:avLst/>
            </a:prstGeom>
          </p:spPr>
        </p:pic>
        <p:pic>
          <p:nvPicPr>
            <p:cNvPr id="5" name="图片 4" descr="1111_0000s_0001s_0001_图层-90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0" y="7170"/>
              <a:ext cx="1886" cy="3587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0196830" y="-4445"/>
            <a:ext cx="2012950" cy="1155065"/>
            <a:chOff x="15552" y="-7"/>
            <a:chExt cx="3676" cy="2084"/>
          </a:xfrm>
        </p:grpSpPr>
        <p:pic>
          <p:nvPicPr>
            <p:cNvPr id="8" name="图片 7" descr="1111_0000s_0001s_0004_图层-90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552" y="-7"/>
              <a:ext cx="3677" cy="1576"/>
            </a:xfrm>
            <a:prstGeom prst="rect">
              <a:avLst/>
            </a:prstGeom>
          </p:spPr>
        </p:pic>
        <p:pic>
          <p:nvPicPr>
            <p:cNvPr id="4" name="图片 3" descr="1111_0000s_0001s_0000_图层-91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624" y="275"/>
              <a:ext cx="1605" cy="1803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2025650" y="1886585"/>
            <a:ext cx="7920990" cy="2545715"/>
            <a:chOff x="3886" y="4633"/>
            <a:chExt cx="12474" cy="4009"/>
          </a:xfrm>
        </p:grpSpPr>
        <p:sp>
          <p:nvSpPr>
            <p:cNvPr id="30" name="Freeform 245"/>
            <p:cNvSpPr/>
            <p:nvPr/>
          </p:nvSpPr>
          <p:spPr bwMode="auto">
            <a:xfrm>
              <a:off x="5268" y="4633"/>
              <a:ext cx="2101" cy="2101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rgbClr val="86CCC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886" y="7188"/>
              <a:ext cx="4865" cy="14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cs typeface="+mn-ea"/>
                  <a:sym typeface="+mn-lt"/>
                </a:rPr>
                <a:t>PART 04 </a:t>
              </a:r>
            </a:p>
          </p:txBody>
        </p:sp>
        <p:sp>
          <p:nvSpPr>
            <p:cNvPr id="32" name="AutoShape 51"/>
            <p:cNvSpPr>
              <a:spLocks noChangeArrowheads="1"/>
            </p:cNvSpPr>
            <p:nvPr/>
          </p:nvSpPr>
          <p:spPr bwMode="gray">
            <a:xfrm>
              <a:off x="7878" y="5577"/>
              <a:ext cx="8482" cy="1309"/>
            </a:xfrm>
            <a:prstGeom prst="roundRect">
              <a:avLst>
                <a:gd name="adj" fmla="val 0"/>
              </a:avLst>
            </a:prstGeom>
            <a:noFill/>
            <a:ln w="28575" algn="ctr">
              <a:noFill/>
              <a:rou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6000" b="1" dirty="0">
                  <a:solidFill>
                    <a:schemeClr val="bg1"/>
                  </a:solidFill>
                  <a:cs typeface="+mn-ea"/>
                  <a:sym typeface="+mn-lt"/>
                </a:rPr>
                <a:t>小组总结与反思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小组成员</a:t>
            </a:r>
            <a:endParaRPr lang="zh-CN" altLang="en-US" dirty="0">
              <a:cs typeface="字魂59号-创粗黑" panose="00000500000000000000" charset="-122"/>
              <a:sym typeface="+mn-lt"/>
            </a:endParaRPr>
          </a:p>
        </p:txBody>
      </p:sp>
      <p:graphicFrame>
        <p:nvGraphicFramePr>
          <p:cNvPr id="33" name="图示 32">
            <a:extLst>
              <a:ext uri="{FF2B5EF4-FFF2-40B4-BE49-F238E27FC236}">
                <a16:creationId xmlns:a16="http://schemas.microsoft.com/office/drawing/2014/main" id="{5F5A4486-2E76-D0D3-0904-E0676F6155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3869122"/>
              </p:ext>
            </p:extLst>
          </p:nvPr>
        </p:nvGraphicFramePr>
        <p:xfrm>
          <a:off x="4520046" y="383838"/>
          <a:ext cx="6951518" cy="3491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" name="图片 34">
            <a:extLst>
              <a:ext uri="{FF2B5EF4-FFF2-40B4-BE49-F238E27FC236}">
                <a16:creationId xmlns:a16="http://schemas.microsoft.com/office/drawing/2014/main" id="{351E2216-1A77-7FE2-945C-ED11DCB76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043" y="3709554"/>
            <a:ext cx="6760005" cy="2930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初期</a:t>
            </a:r>
            <a:r>
              <a:rPr lang="zh-CN" altLang="en-US" dirty="0">
                <a:cs typeface="字魂59号-创粗黑" panose="00000500000000000000" charset="-122"/>
                <a:sym typeface="+mn-lt"/>
              </a:rPr>
              <a:t>阶段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00EDEA6-D071-D4D5-E01E-F8E7764D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5" y="2162175"/>
            <a:ext cx="6082129" cy="330275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ABD3AED-48B3-EE35-1C75-133B1E489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808" y="383838"/>
            <a:ext cx="3948641" cy="179546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E4ABE28-D4EB-D59E-150D-4C093D06B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857" y="3324225"/>
            <a:ext cx="4468148" cy="295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开发阶段</a:t>
            </a:r>
            <a:endParaRPr lang="zh-CN" altLang="en-US" dirty="0">
              <a:cs typeface="字魂59号-创粗黑" panose="00000500000000000000" charset="-122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0F49A98-6C38-B4BF-A1DA-172A0D1A9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7" y="1155874"/>
            <a:ext cx="6256739" cy="296827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A7A9993-F58D-0D06-9974-01288CAD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261" y="3629578"/>
            <a:ext cx="5985479" cy="28445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3B137D-866E-2497-D321-E51BF6D77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9714" r="63448"/>
          <a:stretch/>
        </p:blipFill>
        <p:spPr>
          <a:xfrm>
            <a:off x="6814312" y="1610378"/>
            <a:ext cx="5230825" cy="1462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11_0000s_0001s_0003_图层-9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3565" y="2300605"/>
            <a:ext cx="1466850" cy="16097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237355" y="4873625"/>
            <a:ext cx="4985385" cy="1987550"/>
            <a:chOff x="6673" y="7435"/>
            <a:chExt cx="8211" cy="3370"/>
          </a:xfrm>
        </p:grpSpPr>
        <p:pic>
          <p:nvPicPr>
            <p:cNvPr id="10" name="图片 9" descr="1111_0000s_0001s_0006_图层-9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2" y="7435"/>
              <a:ext cx="4342" cy="3370"/>
            </a:xfrm>
            <a:prstGeom prst="rect">
              <a:avLst/>
            </a:prstGeom>
          </p:spPr>
        </p:pic>
        <p:pic>
          <p:nvPicPr>
            <p:cNvPr id="12" name="图片 11" descr="1111_0000s_0001s_0008_图层-9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3" y="9613"/>
              <a:ext cx="3869" cy="1192"/>
            </a:xfrm>
            <a:prstGeom prst="rect">
              <a:avLst/>
            </a:prstGeom>
          </p:spPr>
        </p:pic>
      </p:grpSp>
      <p:pic>
        <p:nvPicPr>
          <p:cNvPr id="13" name="图片 12" descr="1111_0000s_0001s_0009_图层-9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3030" y="41275"/>
            <a:ext cx="3004185" cy="372872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450705" y="4218940"/>
            <a:ext cx="2759075" cy="2694940"/>
            <a:chOff x="14883" y="6644"/>
            <a:chExt cx="4345" cy="4244"/>
          </a:xfrm>
        </p:grpSpPr>
        <p:pic>
          <p:nvPicPr>
            <p:cNvPr id="9" name="图片 8" descr="1111_0000s_0001s_0005_图层-90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83" y="8646"/>
              <a:ext cx="3286" cy="2111"/>
            </a:xfrm>
            <a:prstGeom prst="rect">
              <a:avLst/>
            </a:prstGeom>
          </p:spPr>
        </p:pic>
        <p:pic>
          <p:nvPicPr>
            <p:cNvPr id="11" name="图片 10" descr="1111_0000s_0001s_0007_图层-90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4" y="6644"/>
              <a:ext cx="1605" cy="2670"/>
            </a:xfrm>
            <a:prstGeom prst="rect">
              <a:avLst/>
            </a:prstGeom>
          </p:spPr>
        </p:pic>
        <p:pic>
          <p:nvPicPr>
            <p:cNvPr id="14" name="图片 13" descr="1111_0000s_0001s_0010_图层-9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894" y="9314"/>
              <a:ext cx="1335" cy="1575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820545" y="6104255"/>
            <a:ext cx="1687830" cy="756920"/>
            <a:chOff x="2867" y="9101"/>
            <a:chExt cx="3261" cy="1704"/>
          </a:xfrm>
        </p:grpSpPr>
        <p:pic>
          <p:nvPicPr>
            <p:cNvPr id="15" name="图片 14" descr="1111_0000s_0001s_0011_图层-9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6" y="9988"/>
              <a:ext cx="903" cy="793"/>
            </a:xfrm>
            <a:prstGeom prst="rect">
              <a:avLst/>
            </a:prstGeom>
          </p:spPr>
        </p:pic>
        <p:pic>
          <p:nvPicPr>
            <p:cNvPr id="16" name="图片 15" descr="1111_0000s_0001s_0012_图层-90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67" y="9101"/>
              <a:ext cx="2624" cy="1704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-6350" y="4766945"/>
            <a:ext cx="1572260" cy="2078355"/>
            <a:chOff x="-10" y="7170"/>
            <a:chExt cx="2692" cy="3610"/>
          </a:xfrm>
        </p:grpSpPr>
        <p:pic>
          <p:nvPicPr>
            <p:cNvPr id="6" name="图片 5" descr="1111_0000s_0001s_0002_图层-90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" y="8490"/>
              <a:ext cx="2692" cy="2291"/>
            </a:xfrm>
            <a:prstGeom prst="rect">
              <a:avLst/>
            </a:prstGeom>
          </p:spPr>
        </p:pic>
        <p:pic>
          <p:nvPicPr>
            <p:cNvPr id="5" name="图片 4" descr="1111_0000s_0001s_0001_图层-90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0" y="7170"/>
              <a:ext cx="1886" cy="3587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0196830" y="-4445"/>
            <a:ext cx="2012950" cy="1155065"/>
            <a:chOff x="15552" y="-7"/>
            <a:chExt cx="3676" cy="2084"/>
          </a:xfrm>
        </p:grpSpPr>
        <p:pic>
          <p:nvPicPr>
            <p:cNvPr id="8" name="图片 7" descr="1111_0000s_0001s_0004_图层-90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552" y="-7"/>
              <a:ext cx="3677" cy="1576"/>
            </a:xfrm>
            <a:prstGeom prst="rect">
              <a:avLst/>
            </a:prstGeom>
          </p:spPr>
        </p:pic>
        <p:pic>
          <p:nvPicPr>
            <p:cNvPr id="4" name="图片 3" descr="1111_0000s_0001s_0000_图层-91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624" y="275"/>
              <a:ext cx="1605" cy="1803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2137410" y="1710690"/>
            <a:ext cx="8408035" cy="3156112"/>
            <a:chOff x="2717" y="1929"/>
            <a:chExt cx="13721" cy="6792"/>
          </a:xfrm>
        </p:grpSpPr>
        <p:sp>
          <p:nvSpPr>
            <p:cNvPr id="3" name="文本框 2"/>
            <p:cNvSpPr txBox="1"/>
            <p:nvPr/>
          </p:nvSpPr>
          <p:spPr>
            <a:xfrm>
              <a:off x="3771" y="3552"/>
              <a:ext cx="11459" cy="21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cs typeface="+mn-ea"/>
                  <a:sym typeface="+mn-lt"/>
                </a:rPr>
                <a:t>收获与感想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2717" y="1929"/>
              <a:ext cx="13721" cy="6792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11_0000s_0001s_0003_图层-9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3565" y="2300605"/>
            <a:ext cx="1466850" cy="16097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237355" y="4873625"/>
            <a:ext cx="4985385" cy="1987550"/>
            <a:chOff x="6673" y="7435"/>
            <a:chExt cx="8211" cy="3370"/>
          </a:xfrm>
        </p:grpSpPr>
        <p:pic>
          <p:nvPicPr>
            <p:cNvPr id="10" name="图片 9" descr="1111_0000s_0001s_0006_图层-9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2" y="7435"/>
              <a:ext cx="4342" cy="3370"/>
            </a:xfrm>
            <a:prstGeom prst="rect">
              <a:avLst/>
            </a:prstGeom>
          </p:spPr>
        </p:pic>
        <p:pic>
          <p:nvPicPr>
            <p:cNvPr id="12" name="图片 11" descr="1111_0000s_0001s_0008_图层-9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3" y="9613"/>
              <a:ext cx="3869" cy="1192"/>
            </a:xfrm>
            <a:prstGeom prst="rect">
              <a:avLst/>
            </a:prstGeom>
          </p:spPr>
        </p:pic>
      </p:grpSp>
      <p:pic>
        <p:nvPicPr>
          <p:cNvPr id="13" name="图片 12" descr="1111_0000s_0001s_0009_图层-9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3030" y="41275"/>
            <a:ext cx="3004185" cy="372872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450705" y="4218940"/>
            <a:ext cx="2759075" cy="2694940"/>
            <a:chOff x="14883" y="6644"/>
            <a:chExt cx="4345" cy="4244"/>
          </a:xfrm>
        </p:grpSpPr>
        <p:pic>
          <p:nvPicPr>
            <p:cNvPr id="9" name="图片 8" descr="1111_0000s_0001s_0005_图层-90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83" y="8646"/>
              <a:ext cx="3286" cy="2111"/>
            </a:xfrm>
            <a:prstGeom prst="rect">
              <a:avLst/>
            </a:prstGeom>
          </p:spPr>
        </p:pic>
        <p:pic>
          <p:nvPicPr>
            <p:cNvPr id="11" name="图片 10" descr="1111_0000s_0001s_0007_图层-90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4" y="6644"/>
              <a:ext cx="1605" cy="2670"/>
            </a:xfrm>
            <a:prstGeom prst="rect">
              <a:avLst/>
            </a:prstGeom>
          </p:spPr>
        </p:pic>
        <p:pic>
          <p:nvPicPr>
            <p:cNvPr id="14" name="图片 13" descr="1111_0000s_0001s_0010_图层-9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894" y="9314"/>
              <a:ext cx="1335" cy="1575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820545" y="6104255"/>
            <a:ext cx="1687830" cy="756920"/>
            <a:chOff x="2867" y="9101"/>
            <a:chExt cx="3261" cy="1704"/>
          </a:xfrm>
        </p:grpSpPr>
        <p:pic>
          <p:nvPicPr>
            <p:cNvPr id="15" name="图片 14" descr="1111_0000s_0001s_0011_图层-9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6" y="9988"/>
              <a:ext cx="903" cy="793"/>
            </a:xfrm>
            <a:prstGeom prst="rect">
              <a:avLst/>
            </a:prstGeom>
          </p:spPr>
        </p:pic>
        <p:pic>
          <p:nvPicPr>
            <p:cNvPr id="16" name="图片 15" descr="1111_0000s_0001s_0012_图层-90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67" y="9101"/>
              <a:ext cx="2624" cy="1704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-6350" y="4766945"/>
            <a:ext cx="1572260" cy="2078355"/>
            <a:chOff x="-10" y="7170"/>
            <a:chExt cx="2692" cy="3610"/>
          </a:xfrm>
        </p:grpSpPr>
        <p:pic>
          <p:nvPicPr>
            <p:cNvPr id="6" name="图片 5" descr="1111_0000s_0001s_0002_图层-90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" y="8490"/>
              <a:ext cx="2692" cy="2291"/>
            </a:xfrm>
            <a:prstGeom prst="rect">
              <a:avLst/>
            </a:prstGeom>
          </p:spPr>
        </p:pic>
        <p:pic>
          <p:nvPicPr>
            <p:cNvPr id="5" name="图片 4" descr="1111_0000s_0001s_0001_图层-90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0" y="7170"/>
              <a:ext cx="1886" cy="3587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0196830" y="-4445"/>
            <a:ext cx="2012950" cy="1155065"/>
            <a:chOff x="15552" y="-7"/>
            <a:chExt cx="3676" cy="2084"/>
          </a:xfrm>
        </p:grpSpPr>
        <p:pic>
          <p:nvPicPr>
            <p:cNvPr id="8" name="图片 7" descr="1111_0000s_0001s_0004_图层-90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552" y="-7"/>
              <a:ext cx="3677" cy="1576"/>
            </a:xfrm>
            <a:prstGeom prst="rect">
              <a:avLst/>
            </a:prstGeom>
          </p:spPr>
        </p:pic>
        <p:pic>
          <p:nvPicPr>
            <p:cNvPr id="4" name="图片 3" descr="1111_0000s_0001s_0000_图层-91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624" y="275"/>
              <a:ext cx="1605" cy="1803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2438400" y="1017270"/>
            <a:ext cx="7315200" cy="3856355"/>
            <a:chOff x="3840" y="2154"/>
            <a:chExt cx="11520" cy="6073"/>
          </a:xfrm>
        </p:grpSpPr>
        <p:sp>
          <p:nvSpPr>
            <p:cNvPr id="3" name="圆角矩形 28"/>
            <p:cNvSpPr/>
            <p:nvPr/>
          </p:nvSpPr>
          <p:spPr>
            <a:xfrm>
              <a:off x="7716" y="2154"/>
              <a:ext cx="3768" cy="1305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  <a:cs typeface="+mn-ea"/>
                  <a:sym typeface="+mn-lt"/>
                </a:rPr>
                <a:t>致 谢</a:t>
              </a:r>
            </a:p>
          </p:txBody>
        </p:sp>
        <p:sp>
          <p:nvSpPr>
            <p:cNvPr id="22" name="TextBox 2250"/>
            <p:cNvSpPr txBox="1"/>
            <p:nvPr/>
          </p:nvSpPr>
          <p:spPr>
            <a:xfrm>
              <a:off x="3840" y="4260"/>
              <a:ext cx="11520" cy="5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感谢恒生电子提供了宝贵的学习与实践的机会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!</a:t>
              </a:r>
            </a:p>
          </p:txBody>
        </p:sp>
        <p:sp>
          <p:nvSpPr>
            <p:cNvPr id="24" name="TextBox 2252"/>
            <p:cNvSpPr txBox="1"/>
            <p:nvPr/>
          </p:nvSpPr>
          <p:spPr>
            <a:xfrm>
              <a:off x="5148" y="6489"/>
              <a:ext cx="8904" cy="5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感谢队友们的支持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!</a:t>
              </a:r>
            </a:p>
          </p:txBody>
        </p:sp>
        <p:sp>
          <p:nvSpPr>
            <p:cNvPr id="25" name="TextBox 2253"/>
            <p:cNvSpPr txBox="1"/>
            <p:nvPr/>
          </p:nvSpPr>
          <p:spPr>
            <a:xfrm>
              <a:off x="5179" y="7645"/>
              <a:ext cx="8904" cy="5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感谢各位答辩评审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!</a:t>
              </a:r>
            </a:p>
          </p:txBody>
        </p:sp>
        <p:sp>
          <p:nvSpPr>
            <p:cNvPr id="26" name="TextBox 2254"/>
            <p:cNvSpPr txBox="1"/>
            <p:nvPr/>
          </p:nvSpPr>
          <p:spPr>
            <a:xfrm>
              <a:off x="4728" y="5375"/>
              <a:ext cx="9744" cy="5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感谢老师们的帮助指导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!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11_0000s_0001s_0003_图层-9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3565" y="2300605"/>
            <a:ext cx="1466850" cy="16097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237355" y="4873625"/>
            <a:ext cx="4985385" cy="1987550"/>
            <a:chOff x="6673" y="7435"/>
            <a:chExt cx="8211" cy="3370"/>
          </a:xfrm>
        </p:grpSpPr>
        <p:pic>
          <p:nvPicPr>
            <p:cNvPr id="10" name="图片 9" descr="1111_0000s_0001s_0006_图层-9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2" y="7435"/>
              <a:ext cx="4342" cy="3370"/>
            </a:xfrm>
            <a:prstGeom prst="rect">
              <a:avLst/>
            </a:prstGeom>
          </p:spPr>
        </p:pic>
        <p:pic>
          <p:nvPicPr>
            <p:cNvPr id="12" name="图片 11" descr="1111_0000s_0001s_0008_图层-9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3" y="9613"/>
              <a:ext cx="3869" cy="1192"/>
            </a:xfrm>
            <a:prstGeom prst="rect">
              <a:avLst/>
            </a:prstGeom>
          </p:spPr>
        </p:pic>
      </p:grpSp>
      <p:pic>
        <p:nvPicPr>
          <p:cNvPr id="13" name="图片 12" descr="1111_0000s_0001s_0009_图层-9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3030" y="41275"/>
            <a:ext cx="3004185" cy="372872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450705" y="4218940"/>
            <a:ext cx="2759075" cy="2694940"/>
            <a:chOff x="14883" y="6644"/>
            <a:chExt cx="4345" cy="4244"/>
          </a:xfrm>
        </p:grpSpPr>
        <p:pic>
          <p:nvPicPr>
            <p:cNvPr id="9" name="图片 8" descr="1111_0000s_0001s_0005_图层-90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83" y="8646"/>
              <a:ext cx="3286" cy="2111"/>
            </a:xfrm>
            <a:prstGeom prst="rect">
              <a:avLst/>
            </a:prstGeom>
          </p:spPr>
        </p:pic>
        <p:pic>
          <p:nvPicPr>
            <p:cNvPr id="11" name="图片 10" descr="1111_0000s_0001s_0007_图层-90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4" y="6644"/>
              <a:ext cx="1605" cy="2670"/>
            </a:xfrm>
            <a:prstGeom prst="rect">
              <a:avLst/>
            </a:prstGeom>
          </p:spPr>
        </p:pic>
        <p:pic>
          <p:nvPicPr>
            <p:cNvPr id="14" name="图片 13" descr="1111_0000s_0001s_0010_图层-9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894" y="9314"/>
              <a:ext cx="1335" cy="1575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820545" y="6104255"/>
            <a:ext cx="1687830" cy="756920"/>
            <a:chOff x="2867" y="9101"/>
            <a:chExt cx="3261" cy="1704"/>
          </a:xfrm>
        </p:grpSpPr>
        <p:pic>
          <p:nvPicPr>
            <p:cNvPr id="15" name="图片 14" descr="1111_0000s_0001s_0011_图层-9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6" y="9988"/>
              <a:ext cx="903" cy="793"/>
            </a:xfrm>
            <a:prstGeom prst="rect">
              <a:avLst/>
            </a:prstGeom>
          </p:spPr>
        </p:pic>
        <p:pic>
          <p:nvPicPr>
            <p:cNvPr id="16" name="图片 15" descr="1111_0000s_0001s_0012_图层-90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67" y="9101"/>
              <a:ext cx="2624" cy="1704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-6350" y="4766945"/>
            <a:ext cx="1572260" cy="2078355"/>
            <a:chOff x="-10" y="7170"/>
            <a:chExt cx="2692" cy="3610"/>
          </a:xfrm>
        </p:grpSpPr>
        <p:pic>
          <p:nvPicPr>
            <p:cNvPr id="6" name="图片 5" descr="1111_0000s_0001s_0002_图层-90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" y="8490"/>
              <a:ext cx="2692" cy="2291"/>
            </a:xfrm>
            <a:prstGeom prst="rect">
              <a:avLst/>
            </a:prstGeom>
          </p:spPr>
        </p:pic>
        <p:pic>
          <p:nvPicPr>
            <p:cNvPr id="5" name="图片 4" descr="1111_0000s_0001s_0001_图层-90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0" y="7170"/>
              <a:ext cx="1886" cy="3587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0196830" y="-4445"/>
            <a:ext cx="2012950" cy="1155065"/>
            <a:chOff x="15552" y="-7"/>
            <a:chExt cx="3676" cy="2084"/>
          </a:xfrm>
        </p:grpSpPr>
        <p:pic>
          <p:nvPicPr>
            <p:cNvPr id="8" name="图片 7" descr="1111_0000s_0001s_0004_图层-90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552" y="-7"/>
              <a:ext cx="3677" cy="1576"/>
            </a:xfrm>
            <a:prstGeom prst="rect">
              <a:avLst/>
            </a:prstGeom>
          </p:spPr>
        </p:pic>
        <p:pic>
          <p:nvPicPr>
            <p:cNvPr id="4" name="图片 3" descr="1111_0000s_0001s_0000_图层-91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624" y="275"/>
              <a:ext cx="1605" cy="1803"/>
            </a:xfrm>
            <a:prstGeom prst="rect">
              <a:avLst/>
            </a:prstGeom>
          </p:spPr>
        </p:pic>
      </p:grpSp>
      <p:sp>
        <p:nvSpPr>
          <p:cNvPr id="2" name="AutoShape 51"/>
          <p:cNvSpPr>
            <a:spLocks noChangeArrowheads="1"/>
          </p:cNvSpPr>
          <p:nvPr/>
        </p:nvSpPr>
        <p:spPr bwMode="gray">
          <a:xfrm flipH="1">
            <a:off x="2707798" y="1467757"/>
            <a:ext cx="4878388" cy="625474"/>
          </a:xfrm>
          <a:prstGeom prst="roundRect">
            <a:avLst>
              <a:gd name="adj" fmla="val 50000"/>
            </a:avLst>
          </a:prstGeom>
          <a:noFill/>
          <a:ln w="28575" algn="ctr">
            <a:noFill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26FCE"/>
                </a:solidFill>
              </a14:hiddenFill>
            </a:ext>
          </a:extLst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一、项目概述</a:t>
            </a:r>
            <a:endParaRPr lang="en-US" altLang="zh-CN" sz="2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73455" y="2393315"/>
            <a:ext cx="3956050" cy="1316355"/>
            <a:chOff x="1917" y="3625"/>
            <a:chExt cx="6230" cy="2073"/>
          </a:xfrm>
        </p:grpSpPr>
        <p:sp>
          <p:nvSpPr>
            <p:cNvPr id="22" name="文本框 21"/>
            <p:cNvSpPr txBox="1"/>
            <p:nvPr/>
          </p:nvSpPr>
          <p:spPr>
            <a:xfrm>
              <a:off x="2534" y="3625"/>
              <a:ext cx="3020" cy="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b="1" dirty="0">
                  <a:solidFill>
                    <a:schemeClr val="bg1"/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917" y="4390"/>
              <a:ext cx="6231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>
                      <a:alpha val="20000"/>
                    </a:schemeClr>
                  </a:solidFill>
                  <a:cs typeface="+mn-ea"/>
                  <a:sym typeface="+mn-lt"/>
                </a:rPr>
                <a:t>contents</a:t>
              </a:r>
              <a:endParaRPr lang="zh-CN" altLang="en-US" sz="4800" b="1" dirty="0">
                <a:solidFill>
                  <a:schemeClr val="bg1">
                    <a:alpha val="2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AutoShape 52"/>
          <p:cNvSpPr>
            <a:spLocks noChangeArrowheads="1"/>
          </p:cNvSpPr>
          <p:nvPr/>
        </p:nvSpPr>
        <p:spPr bwMode="gray">
          <a:xfrm flipH="1">
            <a:off x="2707798" y="3682414"/>
            <a:ext cx="4878388" cy="606522"/>
          </a:xfrm>
          <a:prstGeom prst="roundRect">
            <a:avLst>
              <a:gd name="adj" fmla="val 50000"/>
            </a:avLst>
          </a:prstGeom>
          <a:noFill/>
          <a:ln w="28575" algn="ctr">
            <a:noFill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26FCE"/>
                </a:solidFill>
              </a14:hiddenFill>
            </a:ext>
          </a:extLst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二、系统完成概况与特色</a:t>
            </a:r>
            <a:endParaRPr lang="en-US" altLang="zh-CN" sz="2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AutoShape 50"/>
          <p:cNvSpPr>
            <a:spLocks noChangeArrowheads="1"/>
          </p:cNvSpPr>
          <p:nvPr/>
        </p:nvSpPr>
        <p:spPr bwMode="gray">
          <a:xfrm flipH="1">
            <a:off x="6096000" y="1459079"/>
            <a:ext cx="4878388" cy="606522"/>
          </a:xfrm>
          <a:prstGeom prst="roundRect">
            <a:avLst>
              <a:gd name="adj" fmla="val 50000"/>
            </a:avLst>
          </a:prstGeom>
          <a:noFill/>
          <a:ln w="28575" algn="ctr">
            <a:noFill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26FCE"/>
                </a:solidFill>
              </a14:hiddenFill>
            </a:ext>
          </a:extLst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四、视频展示</a:t>
            </a:r>
          </a:p>
        </p:txBody>
      </p:sp>
      <p:sp>
        <p:nvSpPr>
          <p:cNvPr id="27" name="AutoShape 49"/>
          <p:cNvSpPr>
            <a:spLocks noChangeArrowheads="1"/>
          </p:cNvSpPr>
          <p:nvPr/>
        </p:nvSpPr>
        <p:spPr bwMode="gray">
          <a:xfrm flipH="1">
            <a:off x="6096000" y="3677083"/>
            <a:ext cx="4878388" cy="606522"/>
          </a:xfrm>
          <a:prstGeom prst="roundRect">
            <a:avLst>
              <a:gd name="adj" fmla="val 50000"/>
            </a:avLst>
          </a:prstGeom>
          <a:noFill/>
          <a:ln w="28575" algn="ctr">
            <a:noFill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26FCE"/>
                </a:solidFill>
              </a14:hiddenFill>
            </a:ext>
          </a:extLst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五、小组总结与反思</a:t>
            </a:r>
            <a:endParaRPr lang="en-US" altLang="zh-CN" sz="2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a14="http://schemas.microsoft.com/office/drawing/2010/main" xmlns:p14="http://schemas.microsoft.com/office/powerpoint/2010/main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11_0000s_0001s_0003_图层-9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3565" y="2300605"/>
            <a:ext cx="1466850" cy="16097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237355" y="4873625"/>
            <a:ext cx="4985385" cy="1987550"/>
            <a:chOff x="6673" y="7435"/>
            <a:chExt cx="8211" cy="3370"/>
          </a:xfrm>
        </p:grpSpPr>
        <p:pic>
          <p:nvPicPr>
            <p:cNvPr id="10" name="图片 9" descr="1111_0000s_0001s_0006_图层-9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2" y="7435"/>
              <a:ext cx="4342" cy="3370"/>
            </a:xfrm>
            <a:prstGeom prst="rect">
              <a:avLst/>
            </a:prstGeom>
          </p:spPr>
        </p:pic>
        <p:pic>
          <p:nvPicPr>
            <p:cNvPr id="12" name="图片 11" descr="1111_0000s_0001s_0008_图层-9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3" y="9613"/>
              <a:ext cx="3869" cy="1192"/>
            </a:xfrm>
            <a:prstGeom prst="rect">
              <a:avLst/>
            </a:prstGeom>
          </p:spPr>
        </p:pic>
      </p:grpSp>
      <p:pic>
        <p:nvPicPr>
          <p:cNvPr id="13" name="图片 12" descr="1111_0000s_0001s_0009_图层-9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3030" y="41275"/>
            <a:ext cx="3004185" cy="372872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450705" y="4218940"/>
            <a:ext cx="2759075" cy="2694940"/>
            <a:chOff x="14883" y="6644"/>
            <a:chExt cx="4345" cy="4244"/>
          </a:xfrm>
        </p:grpSpPr>
        <p:pic>
          <p:nvPicPr>
            <p:cNvPr id="9" name="图片 8" descr="1111_0000s_0001s_0005_图层-90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83" y="8646"/>
              <a:ext cx="3286" cy="2111"/>
            </a:xfrm>
            <a:prstGeom prst="rect">
              <a:avLst/>
            </a:prstGeom>
          </p:spPr>
        </p:pic>
        <p:pic>
          <p:nvPicPr>
            <p:cNvPr id="11" name="图片 10" descr="1111_0000s_0001s_0007_图层-90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4" y="6644"/>
              <a:ext cx="1605" cy="2670"/>
            </a:xfrm>
            <a:prstGeom prst="rect">
              <a:avLst/>
            </a:prstGeom>
          </p:spPr>
        </p:pic>
        <p:pic>
          <p:nvPicPr>
            <p:cNvPr id="14" name="图片 13" descr="1111_0000s_0001s_0010_图层-9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894" y="9314"/>
              <a:ext cx="1335" cy="1575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820545" y="6104255"/>
            <a:ext cx="1687830" cy="756920"/>
            <a:chOff x="2867" y="9101"/>
            <a:chExt cx="3261" cy="1704"/>
          </a:xfrm>
        </p:grpSpPr>
        <p:pic>
          <p:nvPicPr>
            <p:cNvPr id="15" name="图片 14" descr="1111_0000s_0001s_0011_图层-9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6" y="9988"/>
              <a:ext cx="903" cy="793"/>
            </a:xfrm>
            <a:prstGeom prst="rect">
              <a:avLst/>
            </a:prstGeom>
          </p:spPr>
        </p:pic>
        <p:pic>
          <p:nvPicPr>
            <p:cNvPr id="16" name="图片 15" descr="1111_0000s_0001s_0012_图层-90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67" y="9101"/>
              <a:ext cx="2624" cy="1704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-6350" y="4766945"/>
            <a:ext cx="1572260" cy="2078355"/>
            <a:chOff x="-10" y="7170"/>
            <a:chExt cx="2692" cy="3610"/>
          </a:xfrm>
        </p:grpSpPr>
        <p:pic>
          <p:nvPicPr>
            <p:cNvPr id="6" name="图片 5" descr="1111_0000s_0001s_0002_图层-90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" y="8490"/>
              <a:ext cx="2692" cy="2291"/>
            </a:xfrm>
            <a:prstGeom prst="rect">
              <a:avLst/>
            </a:prstGeom>
          </p:spPr>
        </p:pic>
        <p:pic>
          <p:nvPicPr>
            <p:cNvPr id="5" name="图片 4" descr="1111_0000s_0001s_0001_图层-90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0" y="7170"/>
              <a:ext cx="1886" cy="3587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0196830" y="-4445"/>
            <a:ext cx="2012950" cy="1155065"/>
            <a:chOff x="15552" y="-7"/>
            <a:chExt cx="3676" cy="2084"/>
          </a:xfrm>
        </p:grpSpPr>
        <p:pic>
          <p:nvPicPr>
            <p:cNvPr id="8" name="图片 7" descr="1111_0000s_0001s_0004_图层-90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552" y="-7"/>
              <a:ext cx="3677" cy="1576"/>
            </a:xfrm>
            <a:prstGeom prst="rect">
              <a:avLst/>
            </a:prstGeom>
          </p:spPr>
        </p:pic>
        <p:pic>
          <p:nvPicPr>
            <p:cNvPr id="4" name="图片 3" descr="1111_0000s_0001s_0000_图层-91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624" y="275"/>
              <a:ext cx="1605" cy="1803"/>
            </a:xfrm>
            <a:prstGeom prst="rect">
              <a:avLst/>
            </a:prstGeom>
          </p:spPr>
        </p:pic>
      </p:grpSp>
      <p:sp>
        <p:nvSpPr>
          <p:cNvPr id="3" name="AutoShape 51"/>
          <p:cNvSpPr>
            <a:spLocks noChangeArrowheads="1"/>
          </p:cNvSpPr>
          <p:nvPr/>
        </p:nvSpPr>
        <p:spPr bwMode="gray">
          <a:xfrm>
            <a:off x="5583915" y="2488039"/>
            <a:ext cx="3077766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6000" b="1" dirty="0">
                <a:solidFill>
                  <a:schemeClr val="bg1"/>
                </a:solidFill>
                <a:cs typeface="+mn-ea"/>
                <a:sym typeface="+mn-lt"/>
              </a:rPr>
              <a:t>项目概述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404485" y="3607435"/>
            <a:ext cx="1285875" cy="246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系统需求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404485" y="4039235"/>
            <a:ext cx="1285875" cy="246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技术路线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207250" y="3607435"/>
            <a:ext cx="12858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207250" y="4039235"/>
            <a:ext cx="1450975" cy="246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主要特点</a:t>
            </a:r>
          </a:p>
        </p:txBody>
      </p:sp>
      <p:sp>
        <p:nvSpPr>
          <p:cNvPr id="26" name="Freeform 245"/>
          <p:cNvSpPr/>
          <p:nvPr/>
        </p:nvSpPr>
        <p:spPr bwMode="auto">
          <a:xfrm>
            <a:off x="2907665" y="1908810"/>
            <a:ext cx="1334135" cy="1334135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86CCCA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030095" y="3531235"/>
            <a:ext cx="3089275" cy="9232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PART 01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4" grpId="0"/>
      <p:bldP spid="25" grpId="0"/>
      <p:bldP spid="26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系统概况</a:t>
            </a:r>
            <a:endParaRPr lang="zh-CN" altLang="en-US" dirty="0">
              <a:solidFill>
                <a:srgbClr val="86CCCA"/>
              </a:solidFill>
              <a:cs typeface="字魂59号-创粗黑" panose="00000500000000000000" charset="-122"/>
              <a:sym typeface="+mn-lt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EC9AFA1E-1431-E568-23BD-2B37B9632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137868"/>
              </p:ext>
            </p:extLst>
          </p:nvPr>
        </p:nvGraphicFramePr>
        <p:xfrm>
          <a:off x="504825" y="1733551"/>
          <a:ext cx="5772152" cy="4716042"/>
        </p:xfrm>
        <a:graphic>
          <a:graphicData uri="http://schemas.openxmlformats.org/drawingml/2006/table">
            <a:tbl>
              <a:tblPr/>
              <a:tblGrid>
                <a:gridCol w="1443038">
                  <a:extLst>
                    <a:ext uri="{9D8B030D-6E8A-4147-A177-3AD203B41FA5}">
                      <a16:colId xmlns:a16="http://schemas.microsoft.com/office/drawing/2014/main" val="71048094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2398292448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1336935120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2067944296"/>
                    </a:ext>
                  </a:extLst>
                </a:gridCol>
              </a:tblGrid>
              <a:tr h="388873"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项目名称</a:t>
                      </a:r>
                    </a:p>
                  </a:txBody>
                  <a:tcPr marL="5334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</a:rPr>
                        <a:t>简易基金理财销售管理系统</a:t>
                      </a:r>
                      <a:endParaRPr lang="zh-CN" altLang="en-US" sz="1400">
                        <a:effectLst/>
                      </a:endParaRPr>
                    </a:p>
                  </a:txBody>
                  <a:tcPr marL="6096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006344"/>
                  </a:ext>
                </a:extLst>
              </a:tr>
              <a:tr h="761504"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项目简称</a:t>
                      </a:r>
                    </a:p>
                  </a:txBody>
                  <a:tcPr marL="5334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基金管理系统</a:t>
                      </a:r>
                    </a:p>
                  </a:txBody>
                  <a:tcPr marL="6096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>
                          <a:effectLst/>
                        </a:rPr>
                        <a:t>英文缩写</a:t>
                      </a:r>
                    </a:p>
                  </a:txBody>
                  <a:tcPr marL="6096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>
                          <a:effectLst/>
                        </a:rPr>
                        <a:t>FSMS</a:t>
                      </a:r>
                    </a:p>
                  </a:txBody>
                  <a:tcPr marL="6096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042862"/>
                  </a:ext>
                </a:extLst>
              </a:tr>
              <a:tr h="575189"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>
                          <a:effectLst/>
                        </a:rPr>
                        <a:t>项目编号</a:t>
                      </a:r>
                    </a:p>
                  </a:txBody>
                  <a:tcPr marL="5334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CN" sz="1400" dirty="0">
                          <a:effectLst/>
                        </a:rPr>
                        <a:t>001</a:t>
                      </a:r>
                      <a:endParaRPr lang="zh-CN" altLang="en-US" sz="1400" dirty="0">
                        <a:effectLst/>
                      </a:endParaRPr>
                    </a:p>
                  </a:txBody>
                  <a:tcPr marL="6096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>
                          <a:effectLst/>
                        </a:rPr>
                        <a:t>版本号</a:t>
                      </a:r>
                    </a:p>
                  </a:txBody>
                  <a:tcPr marL="6096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>
                          <a:effectLst/>
                        </a:rPr>
                        <a:t>无</a:t>
                      </a:r>
                    </a:p>
                  </a:txBody>
                  <a:tcPr marL="6096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037688"/>
                  </a:ext>
                </a:extLst>
              </a:tr>
              <a:tr h="575189"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>
                          <a:effectLst/>
                        </a:rPr>
                        <a:t>任务提出者</a:t>
                      </a:r>
                    </a:p>
                  </a:txBody>
                  <a:tcPr marL="5334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恒生电子</a:t>
                      </a:r>
                    </a:p>
                  </a:txBody>
                  <a:tcPr marL="6096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650509"/>
                  </a:ext>
                </a:extLst>
              </a:tr>
              <a:tr h="612880"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>
                          <a:effectLst/>
                        </a:rPr>
                        <a:t>开发者</a:t>
                      </a:r>
                    </a:p>
                  </a:txBody>
                  <a:tcPr marL="5334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训练营第三小组成员：侯青山、陈天乐、唐巍祚、柏云迪、陈语妍、朱开来</a:t>
                      </a:r>
                      <a:endParaRPr lang="zh-CN" altLang="en-US" sz="1400" dirty="0">
                        <a:effectLst/>
                      </a:endParaRPr>
                    </a:p>
                  </a:txBody>
                  <a:tcPr marL="6096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646214"/>
                  </a:ext>
                </a:extLst>
              </a:tr>
              <a:tr h="355471"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>
                          <a:effectLst/>
                        </a:rPr>
                        <a:t>用户</a:t>
                      </a:r>
                    </a:p>
                  </a:txBody>
                  <a:tcPr marL="5334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各基金公司柜台人员</a:t>
                      </a:r>
                      <a:endParaRPr lang="zh-CN" altLang="en-US" sz="1400" dirty="0">
                        <a:effectLst/>
                      </a:endParaRPr>
                    </a:p>
                  </a:txBody>
                  <a:tcPr marL="6096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670582"/>
                  </a:ext>
                </a:extLst>
              </a:tr>
              <a:tr h="759971"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>
                          <a:effectLst/>
                        </a:rPr>
                        <a:t>同其它系统的关系</a:t>
                      </a:r>
                    </a:p>
                  </a:txBody>
                  <a:tcPr marL="5334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本系统为独立系统</a:t>
                      </a:r>
                      <a:endParaRPr lang="zh-CN" altLang="en-US" sz="1400" dirty="0">
                        <a:effectLst/>
                      </a:endParaRPr>
                    </a:p>
                  </a:txBody>
                  <a:tcPr marL="60960" marR="53340" marT="30480" marB="3048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7054"/>
                  </a:ext>
                </a:extLst>
              </a:tr>
            </a:tbl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97C97A96-0AAF-9A2F-C90D-506A1A28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560844"/>
            <a:ext cx="5421923" cy="2582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0E9C1C3-AE44-5805-9A05-F2C2072D7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281" y="3298270"/>
            <a:ext cx="5647559" cy="2998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系统架构</a:t>
            </a:r>
            <a:endParaRPr lang="zh-CN" altLang="en-US" dirty="0">
              <a:cs typeface="字魂59号-创粗黑" panose="00000500000000000000" charset="-122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0FA90D-23A9-CC39-C2DD-9C3801B0C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9" y="1207585"/>
            <a:ext cx="4752975" cy="52665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874976-161E-F9CD-3CB3-DDD3DBF1BA09}"/>
              </a:ext>
            </a:extLst>
          </p:cNvPr>
          <p:cNvSpPr txBox="1"/>
          <p:nvPr/>
        </p:nvSpPr>
        <p:spPr>
          <a:xfrm>
            <a:off x="4902834" y="1578714"/>
            <a:ext cx="46767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9506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      </a:t>
            </a:r>
            <a:r>
              <a:rPr lang="zh-CN" altLang="en-US" sz="2400" b="0" i="0" dirty="0">
                <a:solidFill>
                  <a:srgbClr val="49506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本理财销售交易系统主要用于投资者到达基金公司柜台以后，由柜台人员为其在系统中进行开户、交易等功能。 同时为了完成交易功能，系统还需要有一定的基础数据维护的功能。它主要包含的功能模块包括：产品管理、开户、申购、赎回、清算、业务查询等。 本系统已完成所有指定需求，为银行柜员提供了全面的理财销售和交易服务，提升了工作效率和客户满意度。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918A2ED-AE21-C38C-A34B-317D7CDFA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501" y="1640279"/>
            <a:ext cx="2276793" cy="4553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技术路线</a:t>
            </a:r>
            <a:endParaRPr lang="zh-CN" altLang="en-US" dirty="0">
              <a:cs typeface="字魂59号-创粗黑" panose="00000500000000000000" charset="-122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7CDEB5A-76B8-E1BC-C570-3D591E71818D}"/>
              </a:ext>
            </a:extLst>
          </p:cNvPr>
          <p:cNvSpPr/>
          <p:nvPr/>
        </p:nvSpPr>
        <p:spPr>
          <a:xfrm>
            <a:off x="650370" y="1281410"/>
            <a:ext cx="3518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前端：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HUI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B2623AC-D33F-DFDF-4C68-8681F7DF7405}"/>
              </a:ext>
            </a:extLst>
          </p:cNvPr>
          <p:cNvSpPr txBox="1"/>
          <p:nvPr/>
        </p:nvSpPr>
        <p:spPr>
          <a:xfrm>
            <a:off x="295275" y="22969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https://hui.hs.net/r/cms/www/itn/hui-open/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88BA535-B660-5E82-E088-ABA676845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3157240"/>
            <a:ext cx="2419350" cy="241935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AC150DD7-751A-7AEA-B43B-DF7A1ED1FD69}"/>
              </a:ext>
            </a:extLst>
          </p:cNvPr>
          <p:cNvSpPr/>
          <p:nvPr/>
        </p:nvSpPr>
        <p:spPr>
          <a:xfrm>
            <a:off x="5328991" y="302241"/>
            <a:ext cx="7001375" cy="22775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后端</a:t>
            </a:r>
            <a:r>
              <a:rPr lang="zh-CN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zh-CN" altLang="en-US" sz="4400" dirty="0"/>
              <a:t>springboot+mybatisplus</a:t>
            </a:r>
          </a:p>
          <a:p>
            <a:pPr algn="ctr"/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D727214B-9DE1-2476-7842-DB976BC23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4" y="2222601"/>
            <a:ext cx="2143125" cy="214312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4CA0D5C-2368-324D-4AAC-451359937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697" y="2579788"/>
            <a:ext cx="1666875" cy="142875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6A158C09-3C24-3499-1D57-48C3B8CD10CB}"/>
              </a:ext>
            </a:extLst>
          </p:cNvPr>
          <p:cNvSpPr/>
          <p:nvPr/>
        </p:nvSpPr>
        <p:spPr>
          <a:xfrm>
            <a:off x="5935261" y="536275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数据库：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586E596E-C259-E02D-6AF1-7C1D82DE9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9679" y="4673999"/>
            <a:ext cx="2981325" cy="153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a14="http://schemas.microsoft.com/office/drawing/2010/main" xmlns:p14="http://schemas.microsoft.com/office/powerpoint/2010/main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11_0000s_0001s_0003_图层-9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3565" y="2300605"/>
            <a:ext cx="1466850" cy="16097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237355" y="4873625"/>
            <a:ext cx="4985385" cy="1987550"/>
            <a:chOff x="6673" y="7435"/>
            <a:chExt cx="8211" cy="3370"/>
          </a:xfrm>
        </p:grpSpPr>
        <p:pic>
          <p:nvPicPr>
            <p:cNvPr id="10" name="图片 9" descr="1111_0000s_0001s_0006_图层-9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2" y="7435"/>
              <a:ext cx="4342" cy="3370"/>
            </a:xfrm>
            <a:prstGeom prst="rect">
              <a:avLst/>
            </a:prstGeom>
          </p:spPr>
        </p:pic>
        <p:pic>
          <p:nvPicPr>
            <p:cNvPr id="12" name="图片 11" descr="1111_0000s_0001s_0008_图层-9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3" y="9613"/>
              <a:ext cx="3869" cy="1192"/>
            </a:xfrm>
            <a:prstGeom prst="rect">
              <a:avLst/>
            </a:prstGeom>
          </p:spPr>
        </p:pic>
      </p:grpSp>
      <p:pic>
        <p:nvPicPr>
          <p:cNvPr id="13" name="图片 12" descr="1111_0000s_0001s_0009_图层-9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9865" y="-4445"/>
            <a:ext cx="3004185" cy="372872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450705" y="4218940"/>
            <a:ext cx="2759075" cy="2694940"/>
            <a:chOff x="14883" y="6644"/>
            <a:chExt cx="4345" cy="4244"/>
          </a:xfrm>
        </p:grpSpPr>
        <p:pic>
          <p:nvPicPr>
            <p:cNvPr id="9" name="图片 8" descr="1111_0000s_0001s_0005_图层-90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83" y="8646"/>
              <a:ext cx="3286" cy="2111"/>
            </a:xfrm>
            <a:prstGeom prst="rect">
              <a:avLst/>
            </a:prstGeom>
          </p:spPr>
        </p:pic>
        <p:pic>
          <p:nvPicPr>
            <p:cNvPr id="11" name="图片 10" descr="1111_0000s_0001s_0007_图层-90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624" y="6644"/>
              <a:ext cx="1605" cy="2670"/>
            </a:xfrm>
            <a:prstGeom prst="rect">
              <a:avLst/>
            </a:prstGeom>
          </p:spPr>
        </p:pic>
        <p:pic>
          <p:nvPicPr>
            <p:cNvPr id="14" name="图片 13" descr="1111_0000s_0001s_0010_图层-9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894" y="9314"/>
              <a:ext cx="1335" cy="1575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820545" y="6104255"/>
            <a:ext cx="1687830" cy="756920"/>
            <a:chOff x="2867" y="9101"/>
            <a:chExt cx="3261" cy="1704"/>
          </a:xfrm>
        </p:grpSpPr>
        <p:pic>
          <p:nvPicPr>
            <p:cNvPr id="15" name="图片 14" descr="1111_0000s_0001s_0011_图层-9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6" y="9988"/>
              <a:ext cx="903" cy="793"/>
            </a:xfrm>
            <a:prstGeom prst="rect">
              <a:avLst/>
            </a:prstGeom>
          </p:spPr>
        </p:pic>
        <p:pic>
          <p:nvPicPr>
            <p:cNvPr id="16" name="图片 15" descr="1111_0000s_0001s_0012_图层-90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67" y="9101"/>
              <a:ext cx="2624" cy="1704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-6350" y="4766945"/>
            <a:ext cx="1572260" cy="2078355"/>
            <a:chOff x="-10" y="7170"/>
            <a:chExt cx="2692" cy="3610"/>
          </a:xfrm>
        </p:grpSpPr>
        <p:pic>
          <p:nvPicPr>
            <p:cNvPr id="6" name="图片 5" descr="1111_0000s_0001s_0002_图层-90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0" y="8490"/>
              <a:ext cx="2692" cy="2291"/>
            </a:xfrm>
            <a:prstGeom prst="rect">
              <a:avLst/>
            </a:prstGeom>
          </p:spPr>
        </p:pic>
        <p:pic>
          <p:nvPicPr>
            <p:cNvPr id="5" name="图片 4" descr="1111_0000s_0001s_0001_图层-90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0" y="7170"/>
              <a:ext cx="1886" cy="3587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10196830" y="-4445"/>
            <a:ext cx="2012950" cy="1155065"/>
            <a:chOff x="15552" y="-7"/>
            <a:chExt cx="3676" cy="2084"/>
          </a:xfrm>
        </p:grpSpPr>
        <p:pic>
          <p:nvPicPr>
            <p:cNvPr id="8" name="图片 7" descr="1111_0000s_0001s_0004_图层-90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552" y="-7"/>
              <a:ext cx="3677" cy="1576"/>
            </a:xfrm>
            <a:prstGeom prst="rect">
              <a:avLst/>
            </a:prstGeom>
          </p:spPr>
        </p:pic>
        <p:pic>
          <p:nvPicPr>
            <p:cNvPr id="4" name="图片 3" descr="1111_0000s_0001s_0000_图层-91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624" y="275"/>
              <a:ext cx="1605" cy="1803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2116455" y="2037715"/>
            <a:ext cx="6621145" cy="2545715"/>
            <a:chOff x="4239" y="4839"/>
            <a:chExt cx="10427" cy="4009"/>
          </a:xfrm>
        </p:grpSpPr>
        <p:sp>
          <p:nvSpPr>
            <p:cNvPr id="29" name="AutoShape 51"/>
            <p:cNvSpPr>
              <a:spLocks noChangeArrowheads="1"/>
            </p:cNvSpPr>
            <p:nvPr/>
          </p:nvSpPr>
          <p:spPr bwMode="gray">
            <a:xfrm>
              <a:off x="9819" y="5631"/>
              <a:ext cx="4847" cy="1309"/>
            </a:xfrm>
            <a:prstGeom prst="roundRect">
              <a:avLst>
                <a:gd name="adj" fmla="val 0"/>
              </a:avLst>
            </a:prstGeom>
            <a:noFill/>
            <a:ln w="28575" algn="ctr">
              <a:noFill/>
              <a:rou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6000" b="1" dirty="0">
                  <a:solidFill>
                    <a:schemeClr val="bg1"/>
                  </a:solidFill>
                  <a:cs typeface="+mn-ea"/>
                  <a:sym typeface="+mn-lt"/>
                </a:rPr>
                <a:t>视频演示</a:t>
              </a:r>
            </a:p>
          </p:txBody>
        </p:sp>
        <p:sp>
          <p:nvSpPr>
            <p:cNvPr id="33" name="Freeform 245"/>
            <p:cNvSpPr/>
            <p:nvPr/>
          </p:nvSpPr>
          <p:spPr bwMode="auto">
            <a:xfrm>
              <a:off x="5621" y="4839"/>
              <a:ext cx="2101" cy="2101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rgbClr val="86CCC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39" y="7394"/>
              <a:ext cx="4865" cy="14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cs typeface="+mn-ea"/>
                  <a:sym typeface="+mn-lt"/>
                </a:rPr>
                <a:t>PART 02 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其余功能模块展示mp4">
            <a:hlinkClick r:id="" action="ppaction://media"/>
            <a:extLst>
              <a:ext uri="{FF2B5EF4-FFF2-40B4-BE49-F238E27FC236}">
                <a16:creationId xmlns:a16="http://schemas.microsoft.com/office/drawing/2014/main" id="{20990C74-B913-2C18-DD74-CD7013A465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187" y="341312"/>
            <a:ext cx="11425237" cy="624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 xmlns:p14="http://schemas.microsoft.com/office/powerpoint/2010/main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申购赎回展示">
            <a:hlinkClick r:id="" action="ppaction://media"/>
            <a:extLst>
              <a:ext uri="{FF2B5EF4-FFF2-40B4-BE49-F238E27FC236}">
                <a16:creationId xmlns:a16="http://schemas.microsoft.com/office/drawing/2014/main" id="{0882705D-8083-4EE3-3836-C06C026BF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575" y="661194"/>
            <a:ext cx="10420764" cy="55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98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eelOff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孟菲斯风格开题报告论文答辩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cbaf05d-7fed-477a-be30-062f7e77373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kcasmxet">
      <a:majorFont>
        <a:latin typeface="字魂59号-创粗黑"/>
        <a:ea typeface="Microsoft YaHei"/>
        <a:cs typeface=""/>
      </a:majorFont>
      <a:minorFont>
        <a:latin typeface="字魂59号-创粗黑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371</Words>
  <Application>Microsoft Office PowerPoint</Application>
  <PresentationFormat>宽屏</PresentationFormat>
  <Paragraphs>97</Paragraphs>
  <Slides>17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字魂59号-创粗黑</vt:lpstr>
      <vt:lpstr>等线</vt:lpstr>
      <vt:lpstr>黑体</vt:lpstr>
      <vt:lpstr>Arial</vt:lpstr>
      <vt:lpstr>Calibri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subject>PPT</dc:subject>
  <dc:creator>administrator</dc:creator>
  <cp:keywords>PPT</cp:keywords>
  <dc:description>PPT</dc:description>
  <cp:lastModifiedBy>Molin Hou</cp:lastModifiedBy>
  <cp:revision>164</cp:revision>
  <dcterms:created xsi:type="dcterms:W3CDTF">2018-01-21T03:32:00Z</dcterms:created>
  <dcterms:modified xsi:type="dcterms:W3CDTF">2024-08-27T23:03:27Z</dcterms:modified>
  <cp:category>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